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hangesInfos/changesInfo1.xml" ContentType="application/vnd.ms-powerpoint.changes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6" r:id="rId4"/>
  </p:sldMasterIdLst>
  <p:notesMasterIdLst>
    <p:notesMasterId r:id="rId26"/>
  </p:notesMasterIdLst>
  <p:handoutMasterIdLst>
    <p:handoutMasterId r:id="rId27"/>
  </p:handoutMasterIdLst>
  <p:sldIdLst>
    <p:sldId id="256" r:id="rId5"/>
    <p:sldId id="277" r:id="rId6"/>
    <p:sldId id="295" r:id="rId7"/>
    <p:sldId id="296" r:id="rId8"/>
    <p:sldId id="261" r:id="rId9"/>
    <p:sldId id="289" r:id="rId10"/>
    <p:sldId id="258" r:id="rId11"/>
    <p:sldId id="278" r:id="rId12"/>
    <p:sldId id="297" r:id="rId13"/>
    <p:sldId id="264" r:id="rId14"/>
    <p:sldId id="298" r:id="rId15"/>
    <p:sldId id="299" r:id="rId16"/>
    <p:sldId id="266" r:id="rId17"/>
    <p:sldId id="300" r:id="rId18"/>
    <p:sldId id="301" r:id="rId19"/>
    <p:sldId id="302" r:id="rId20"/>
    <p:sldId id="303" r:id="rId21"/>
    <p:sldId id="304" r:id="rId22"/>
    <p:sldId id="306" r:id="rId23"/>
    <p:sldId id="305" r:id="rId24"/>
    <p:sldId id="276" r:id="rId25"/>
  </p:sldIdLst>
  <p:sldSz cx="12192000" cy="6858000"/>
  <p:notesSz cx="6858000" cy="9144000"/>
  <p:defaultTextStyle>
    <a:defPPr rtl="0"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36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or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FE2E8"/>
    <a:srgbClr val="D8DFE3"/>
    <a:srgbClr val="DCDDE1"/>
    <a:srgbClr val="DADEE1"/>
    <a:srgbClr val="DEE4E9"/>
    <a:srgbClr val="DFE3E6"/>
    <a:srgbClr val="DDDDDD"/>
    <a:srgbClr val="E9E6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44" y="138"/>
      </p:cViewPr>
      <p:guideLst>
        <p:guide orient="horz" pos="33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822" y="11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8/10/relationships/authors" Target="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handoutMaster" Target="handoutMasters/handoutMaster1.xml"/><Relationship Id="rId30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alid Radwan" userId="e5b7cf60-a338-43c7-8ffa-712a3de0d47d" providerId="ADAL" clId="{5FCCBCE9-AFE0-42C7-962F-DCC2CB875987}"/>
    <pc:docChg chg="undo redo custSel addSld delSld modSld">
      <pc:chgData name="Walid Radwan" userId="e5b7cf60-a338-43c7-8ffa-712a3de0d47d" providerId="ADAL" clId="{5FCCBCE9-AFE0-42C7-962F-DCC2CB875987}" dt="2024-08-06T13:25:34.910" v="640"/>
      <pc:docMkLst>
        <pc:docMk/>
      </pc:docMkLst>
      <pc:sldChg chg="modTransition">
        <pc:chgData name="Walid Radwan" userId="e5b7cf60-a338-43c7-8ffa-712a3de0d47d" providerId="ADAL" clId="{5FCCBCE9-AFE0-42C7-962F-DCC2CB875987}" dt="2024-08-05T13:00:35.268" v="127"/>
        <pc:sldMkLst>
          <pc:docMk/>
          <pc:sldMk cId="1642425379" sldId="256"/>
        </pc:sldMkLst>
      </pc:sldChg>
      <pc:sldChg chg="modTransition">
        <pc:chgData name="Walid Radwan" userId="e5b7cf60-a338-43c7-8ffa-712a3de0d47d" providerId="ADAL" clId="{5FCCBCE9-AFE0-42C7-962F-DCC2CB875987}" dt="2024-08-05T13:00:35.268" v="127"/>
        <pc:sldMkLst>
          <pc:docMk/>
          <pc:sldMk cId="707789176" sldId="258"/>
        </pc:sldMkLst>
      </pc:sldChg>
      <pc:sldChg chg="del">
        <pc:chgData name="Walid Radwan" userId="e5b7cf60-a338-43c7-8ffa-712a3de0d47d" providerId="ADAL" clId="{5FCCBCE9-AFE0-42C7-962F-DCC2CB875987}" dt="2024-08-05T17:13:46.507" v="475" actId="47"/>
        <pc:sldMkLst>
          <pc:docMk/>
          <pc:sldMk cId="566997565" sldId="260"/>
        </pc:sldMkLst>
      </pc:sldChg>
      <pc:sldChg chg="modTransition">
        <pc:chgData name="Walid Radwan" userId="e5b7cf60-a338-43c7-8ffa-712a3de0d47d" providerId="ADAL" clId="{5FCCBCE9-AFE0-42C7-962F-DCC2CB875987}" dt="2024-08-05T13:00:35.268" v="127"/>
        <pc:sldMkLst>
          <pc:docMk/>
          <pc:sldMk cId="1738561688" sldId="261"/>
        </pc:sldMkLst>
      </pc:sldChg>
      <pc:sldChg chg="modTransition">
        <pc:chgData name="Walid Radwan" userId="e5b7cf60-a338-43c7-8ffa-712a3de0d47d" providerId="ADAL" clId="{5FCCBCE9-AFE0-42C7-962F-DCC2CB875987}" dt="2024-08-05T13:00:35.268" v="127"/>
        <pc:sldMkLst>
          <pc:docMk/>
          <pc:sldMk cId="1346372204" sldId="264"/>
        </pc:sldMkLst>
      </pc:sldChg>
      <pc:sldChg chg="addSp delSp modSp mod modTransition">
        <pc:chgData name="Walid Radwan" userId="e5b7cf60-a338-43c7-8ffa-712a3de0d47d" providerId="ADAL" clId="{5FCCBCE9-AFE0-42C7-962F-DCC2CB875987}" dt="2024-08-05T13:00:35.268" v="127"/>
        <pc:sldMkLst>
          <pc:docMk/>
          <pc:sldMk cId="2121178069" sldId="266"/>
        </pc:sldMkLst>
        <pc:spChg chg="add mod">
          <ac:chgData name="Walid Radwan" userId="e5b7cf60-a338-43c7-8ffa-712a3de0d47d" providerId="ADAL" clId="{5FCCBCE9-AFE0-42C7-962F-DCC2CB875987}" dt="2024-08-05T12:38:08.226" v="21" actId="14100"/>
          <ac:spMkLst>
            <pc:docMk/>
            <pc:sldMk cId="2121178069" sldId="266"/>
            <ac:spMk id="6" creationId="{48B9DB85-842A-D7B4-0E49-CC59FDE5ACE0}"/>
          </ac:spMkLst>
        </pc:spChg>
        <pc:spChg chg="add mod">
          <ac:chgData name="Walid Radwan" userId="e5b7cf60-a338-43c7-8ffa-712a3de0d47d" providerId="ADAL" clId="{5FCCBCE9-AFE0-42C7-962F-DCC2CB875987}" dt="2024-08-05T12:37:45.310" v="17" actId="1076"/>
          <ac:spMkLst>
            <pc:docMk/>
            <pc:sldMk cId="2121178069" sldId="266"/>
            <ac:spMk id="7" creationId="{7695A739-39AE-7771-B326-478A0FAEFEA4}"/>
          </ac:spMkLst>
        </pc:spChg>
        <pc:spChg chg="add del mod">
          <ac:chgData name="Walid Radwan" userId="e5b7cf60-a338-43c7-8ffa-712a3de0d47d" providerId="ADAL" clId="{5FCCBCE9-AFE0-42C7-962F-DCC2CB875987}" dt="2024-08-05T12:39:34.549" v="43" actId="478"/>
          <ac:spMkLst>
            <pc:docMk/>
            <pc:sldMk cId="2121178069" sldId="266"/>
            <ac:spMk id="8" creationId="{E7AB5028-1D3B-2AD9-6633-E9AA5CFC9A4A}"/>
          </ac:spMkLst>
        </pc:spChg>
        <pc:spChg chg="add mod">
          <ac:chgData name="Walid Radwan" userId="e5b7cf60-a338-43c7-8ffa-712a3de0d47d" providerId="ADAL" clId="{5FCCBCE9-AFE0-42C7-962F-DCC2CB875987}" dt="2024-08-05T12:40:10.271" v="60" actId="1582"/>
          <ac:spMkLst>
            <pc:docMk/>
            <pc:sldMk cId="2121178069" sldId="266"/>
            <ac:spMk id="9" creationId="{4321C6C5-9512-4C68-EACC-94D6164E2987}"/>
          </ac:spMkLst>
        </pc:spChg>
        <pc:spChg chg="add mod">
          <ac:chgData name="Walid Radwan" userId="e5b7cf60-a338-43c7-8ffa-712a3de0d47d" providerId="ADAL" clId="{5FCCBCE9-AFE0-42C7-962F-DCC2CB875987}" dt="2024-08-05T12:54:39.794" v="85" actId="1076"/>
          <ac:spMkLst>
            <pc:docMk/>
            <pc:sldMk cId="2121178069" sldId="266"/>
            <ac:spMk id="10" creationId="{B1328DC2-CBE3-A2DD-F2FB-BBDE1901DFA3}"/>
          </ac:spMkLst>
        </pc:spChg>
        <pc:spChg chg="add mod">
          <ac:chgData name="Walid Radwan" userId="e5b7cf60-a338-43c7-8ffa-712a3de0d47d" providerId="ADAL" clId="{5FCCBCE9-AFE0-42C7-962F-DCC2CB875987}" dt="2024-08-05T12:40:40.614" v="84" actId="1076"/>
          <ac:spMkLst>
            <pc:docMk/>
            <pc:sldMk cId="2121178069" sldId="266"/>
            <ac:spMk id="11" creationId="{110E86D0-4EC1-C538-3546-0993DE03DB68}"/>
          </ac:spMkLst>
        </pc:spChg>
        <pc:picChg chg="add mod">
          <ac:chgData name="Walid Radwan" userId="e5b7cf60-a338-43c7-8ffa-712a3de0d47d" providerId="ADAL" clId="{5FCCBCE9-AFE0-42C7-962F-DCC2CB875987}" dt="2024-08-05T12:36:00.295" v="4" actId="14100"/>
          <ac:picMkLst>
            <pc:docMk/>
            <pc:sldMk cId="2121178069" sldId="266"/>
            <ac:picMk id="3" creationId="{975C36F0-5E4A-9449-260A-F0BBEF94B83F}"/>
          </ac:picMkLst>
        </pc:picChg>
        <pc:cxnChg chg="add mod ord">
          <ac:chgData name="Walid Radwan" userId="e5b7cf60-a338-43c7-8ffa-712a3de0d47d" providerId="ADAL" clId="{5FCCBCE9-AFE0-42C7-962F-DCC2CB875987}" dt="2024-08-05T12:37:36.389" v="16" actId="166"/>
          <ac:cxnSpMkLst>
            <pc:docMk/>
            <pc:sldMk cId="2121178069" sldId="266"/>
            <ac:cxnSpMk id="4" creationId="{0C25AC81-CAF1-A3A6-6C31-0633A1EC8548}"/>
          </ac:cxnSpMkLst>
        </pc:cxnChg>
        <pc:cxnChg chg="add mod ord">
          <ac:chgData name="Walid Radwan" userId="e5b7cf60-a338-43c7-8ffa-712a3de0d47d" providerId="ADAL" clId="{5FCCBCE9-AFE0-42C7-962F-DCC2CB875987}" dt="2024-08-05T12:37:36.389" v="16" actId="166"/>
          <ac:cxnSpMkLst>
            <pc:docMk/>
            <pc:sldMk cId="2121178069" sldId="266"/>
            <ac:cxnSpMk id="5" creationId="{AAF77081-BADF-E576-5284-ADE2210F3DB9}"/>
          </ac:cxnSpMkLst>
        </pc:cxnChg>
      </pc:sldChg>
      <pc:sldChg chg="del">
        <pc:chgData name="Walid Radwan" userId="e5b7cf60-a338-43c7-8ffa-712a3de0d47d" providerId="ADAL" clId="{5FCCBCE9-AFE0-42C7-962F-DCC2CB875987}" dt="2024-08-05T17:16:16.199" v="479" actId="47"/>
        <pc:sldMkLst>
          <pc:docMk/>
          <pc:sldMk cId="4151694508" sldId="268"/>
        </pc:sldMkLst>
      </pc:sldChg>
      <pc:sldChg chg="del">
        <pc:chgData name="Walid Radwan" userId="e5b7cf60-a338-43c7-8ffa-712a3de0d47d" providerId="ADAL" clId="{5FCCBCE9-AFE0-42C7-962F-DCC2CB875987}" dt="2024-08-05T17:13:41.868" v="472" actId="47"/>
        <pc:sldMkLst>
          <pc:docMk/>
          <pc:sldMk cId="1472106130" sldId="270"/>
        </pc:sldMkLst>
      </pc:sldChg>
      <pc:sldChg chg="del">
        <pc:chgData name="Walid Radwan" userId="e5b7cf60-a338-43c7-8ffa-712a3de0d47d" providerId="ADAL" clId="{5FCCBCE9-AFE0-42C7-962F-DCC2CB875987}" dt="2024-08-05T17:20:33.630" v="539" actId="47"/>
        <pc:sldMkLst>
          <pc:docMk/>
          <pc:sldMk cId="920173932" sldId="275"/>
        </pc:sldMkLst>
      </pc:sldChg>
      <pc:sldChg chg="delSp modSp mod modTransition">
        <pc:chgData name="Walid Radwan" userId="e5b7cf60-a338-43c7-8ffa-712a3de0d47d" providerId="ADAL" clId="{5FCCBCE9-AFE0-42C7-962F-DCC2CB875987}" dt="2024-08-06T13:25:34.910" v="640"/>
        <pc:sldMkLst>
          <pc:docMk/>
          <pc:sldMk cId="2436493926" sldId="276"/>
        </pc:sldMkLst>
        <pc:spChg chg="mod">
          <ac:chgData name="Walid Radwan" userId="e5b7cf60-a338-43c7-8ffa-712a3de0d47d" providerId="ADAL" clId="{5FCCBCE9-AFE0-42C7-962F-DCC2CB875987}" dt="2024-08-05T17:22:40.204" v="630" actId="403"/>
          <ac:spMkLst>
            <pc:docMk/>
            <pc:sldMk cId="2436493926" sldId="276"/>
            <ac:spMk id="2" creationId="{BCCAEE93-8585-46D4-A7EC-F184E317CB2E}"/>
          </ac:spMkLst>
        </pc:spChg>
        <pc:spChg chg="mod">
          <ac:chgData name="Walid Radwan" userId="e5b7cf60-a338-43c7-8ffa-712a3de0d47d" providerId="ADAL" clId="{5FCCBCE9-AFE0-42C7-962F-DCC2CB875987}" dt="2024-08-05T17:22:45.040" v="636" actId="27636"/>
          <ac:spMkLst>
            <pc:docMk/>
            <pc:sldMk cId="2436493926" sldId="276"/>
            <ac:spMk id="3" creationId="{24AFFC60-19C3-4901-93F7-7AAF4C09F8C6}"/>
          </ac:spMkLst>
        </pc:spChg>
        <pc:spChg chg="del">
          <ac:chgData name="Walid Radwan" userId="e5b7cf60-a338-43c7-8ffa-712a3de0d47d" providerId="ADAL" clId="{5FCCBCE9-AFE0-42C7-962F-DCC2CB875987}" dt="2024-08-05T17:21:04.162" v="594" actId="478"/>
          <ac:spMkLst>
            <pc:docMk/>
            <pc:sldMk cId="2436493926" sldId="276"/>
            <ac:spMk id="4" creationId="{72DA7980-C870-4C9A-84FA-4120D8AF5DE8}"/>
          </ac:spMkLst>
        </pc:spChg>
        <pc:spChg chg="del">
          <ac:chgData name="Walid Radwan" userId="e5b7cf60-a338-43c7-8ffa-712a3de0d47d" providerId="ADAL" clId="{5FCCBCE9-AFE0-42C7-962F-DCC2CB875987}" dt="2024-08-05T17:21:04.162" v="594" actId="478"/>
          <ac:spMkLst>
            <pc:docMk/>
            <pc:sldMk cId="2436493926" sldId="276"/>
            <ac:spMk id="5" creationId="{0DFADE42-1A3F-40C8-A071-E57644F3D843}"/>
          </ac:spMkLst>
        </pc:spChg>
        <pc:spChg chg="del">
          <ac:chgData name="Walid Radwan" userId="e5b7cf60-a338-43c7-8ffa-712a3de0d47d" providerId="ADAL" clId="{5FCCBCE9-AFE0-42C7-962F-DCC2CB875987}" dt="2024-08-05T17:21:04.162" v="594" actId="478"/>
          <ac:spMkLst>
            <pc:docMk/>
            <pc:sldMk cId="2436493926" sldId="276"/>
            <ac:spMk id="6" creationId="{5EDCFF82-B70F-4971-9182-7C3AEA3CFD26}"/>
          </ac:spMkLst>
        </pc:spChg>
      </pc:sldChg>
      <pc:sldChg chg="modTransition">
        <pc:chgData name="Walid Radwan" userId="e5b7cf60-a338-43c7-8ffa-712a3de0d47d" providerId="ADAL" clId="{5FCCBCE9-AFE0-42C7-962F-DCC2CB875987}" dt="2024-08-05T13:00:35.268" v="127"/>
        <pc:sldMkLst>
          <pc:docMk/>
          <pc:sldMk cId="2243494996" sldId="277"/>
        </pc:sldMkLst>
      </pc:sldChg>
      <pc:sldChg chg="modTransition">
        <pc:chgData name="Walid Radwan" userId="e5b7cf60-a338-43c7-8ffa-712a3de0d47d" providerId="ADAL" clId="{5FCCBCE9-AFE0-42C7-962F-DCC2CB875987}" dt="2024-08-05T13:00:35.268" v="127"/>
        <pc:sldMkLst>
          <pc:docMk/>
          <pc:sldMk cId="2069393026" sldId="278"/>
        </pc:sldMkLst>
      </pc:sldChg>
      <pc:sldChg chg="modSp del mod">
        <pc:chgData name="Walid Radwan" userId="e5b7cf60-a338-43c7-8ffa-712a3de0d47d" providerId="ADAL" clId="{5FCCBCE9-AFE0-42C7-962F-DCC2CB875987}" dt="2024-08-05T17:21:18.955" v="595" actId="47"/>
        <pc:sldMkLst>
          <pc:docMk/>
          <pc:sldMk cId="1417396711" sldId="280"/>
        </pc:sldMkLst>
        <pc:spChg chg="mod">
          <ac:chgData name="Walid Radwan" userId="e5b7cf60-a338-43c7-8ffa-712a3de0d47d" providerId="ADAL" clId="{5FCCBCE9-AFE0-42C7-962F-DCC2CB875987}" dt="2024-08-05T17:16:53.246" v="488" actId="20577"/>
          <ac:spMkLst>
            <pc:docMk/>
            <pc:sldMk cId="1417396711" sldId="280"/>
            <ac:spMk id="2" creationId="{935C0770-A36E-4500-AA2E-F3DE8416AD1E}"/>
          </ac:spMkLst>
        </pc:spChg>
      </pc:sldChg>
      <pc:sldChg chg="del">
        <pc:chgData name="Walid Radwan" userId="e5b7cf60-a338-43c7-8ffa-712a3de0d47d" providerId="ADAL" clId="{5FCCBCE9-AFE0-42C7-962F-DCC2CB875987}" dt="2024-08-05T17:13:50.566" v="476" actId="47"/>
        <pc:sldMkLst>
          <pc:docMk/>
          <pc:sldMk cId="3477453048" sldId="282"/>
        </pc:sldMkLst>
      </pc:sldChg>
      <pc:sldChg chg="del">
        <pc:chgData name="Walid Radwan" userId="e5b7cf60-a338-43c7-8ffa-712a3de0d47d" providerId="ADAL" clId="{5FCCBCE9-AFE0-42C7-962F-DCC2CB875987}" dt="2024-08-05T17:13:52.116" v="477" actId="47"/>
        <pc:sldMkLst>
          <pc:docMk/>
          <pc:sldMk cId="3396266754" sldId="283"/>
        </pc:sldMkLst>
      </pc:sldChg>
      <pc:sldChg chg="modTransition">
        <pc:chgData name="Walid Radwan" userId="e5b7cf60-a338-43c7-8ffa-712a3de0d47d" providerId="ADAL" clId="{5FCCBCE9-AFE0-42C7-962F-DCC2CB875987}" dt="2024-08-05T13:00:35.268" v="127"/>
        <pc:sldMkLst>
          <pc:docMk/>
          <pc:sldMk cId="1844941827" sldId="289"/>
        </pc:sldMkLst>
      </pc:sldChg>
      <pc:sldChg chg="del">
        <pc:chgData name="Walid Radwan" userId="e5b7cf60-a338-43c7-8ffa-712a3de0d47d" providerId="ADAL" clId="{5FCCBCE9-AFE0-42C7-962F-DCC2CB875987}" dt="2024-08-05T17:13:54.891" v="478" actId="47"/>
        <pc:sldMkLst>
          <pc:docMk/>
          <pc:sldMk cId="1177824853" sldId="290"/>
        </pc:sldMkLst>
      </pc:sldChg>
      <pc:sldChg chg="del">
        <pc:chgData name="Walid Radwan" userId="e5b7cf60-a338-43c7-8ffa-712a3de0d47d" providerId="ADAL" clId="{5FCCBCE9-AFE0-42C7-962F-DCC2CB875987}" dt="2024-08-05T17:13:20.198" v="471" actId="47"/>
        <pc:sldMkLst>
          <pc:docMk/>
          <pc:sldMk cId="404854312" sldId="292"/>
        </pc:sldMkLst>
      </pc:sldChg>
      <pc:sldChg chg="del">
        <pc:chgData name="Walid Radwan" userId="e5b7cf60-a338-43c7-8ffa-712a3de0d47d" providerId="ADAL" clId="{5FCCBCE9-AFE0-42C7-962F-DCC2CB875987}" dt="2024-08-05T17:13:43.667" v="473" actId="47"/>
        <pc:sldMkLst>
          <pc:docMk/>
          <pc:sldMk cId="473871986" sldId="293"/>
        </pc:sldMkLst>
      </pc:sldChg>
      <pc:sldChg chg="del">
        <pc:chgData name="Walid Radwan" userId="e5b7cf60-a338-43c7-8ffa-712a3de0d47d" providerId="ADAL" clId="{5FCCBCE9-AFE0-42C7-962F-DCC2CB875987}" dt="2024-08-05T17:13:45.472" v="474" actId="47"/>
        <pc:sldMkLst>
          <pc:docMk/>
          <pc:sldMk cId="3084972071" sldId="294"/>
        </pc:sldMkLst>
      </pc:sldChg>
      <pc:sldChg chg="modTransition">
        <pc:chgData name="Walid Radwan" userId="e5b7cf60-a338-43c7-8ffa-712a3de0d47d" providerId="ADAL" clId="{5FCCBCE9-AFE0-42C7-962F-DCC2CB875987}" dt="2024-08-05T13:00:35.268" v="127"/>
        <pc:sldMkLst>
          <pc:docMk/>
          <pc:sldMk cId="2472854294" sldId="295"/>
        </pc:sldMkLst>
      </pc:sldChg>
      <pc:sldChg chg="modTransition">
        <pc:chgData name="Walid Radwan" userId="e5b7cf60-a338-43c7-8ffa-712a3de0d47d" providerId="ADAL" clId="{5FCCBCE9-AFE0-42C7-962F-DCC2CB875987}" dt="2024-08-05T13:00:35.268" v="127"/>
        <pc:sldMkLst>
          <pc:docMk/>
          <pc:sldMk cId="2765408077" sldId="296"/>
        </pc:sldMkLst>
      </pc:sldChg>
      <pc:sldChg chg="modTransition">
        <pc:chgData name="Walid Radwan" userId="e5b7cf60-a338-43c7-8ffa-712a3de0d47d" providerId="ADAL" clId="{5FCCBCE9-AFE0-42C7-962F-DCC2CB875987}" dt="2024-08-05T13:00:35.268" v="127"/>
        <pc:sldMkLst>
          <pc:docMk/>
          <pc:sldMk cId="2317218853" sldId="297"/>
        </pc:sldMkLst>
      </pc:sldChg>
      <pc:sldChg chg="addSp delSp modSp add mod modTransition">
        <pc:chgData name="Walid Radwan" userId="e5b7cf60-a338-43c7-8ffa-712a3de0d47d" providerId="ADAL" clId="{5FCCBCE9-AFE0-42C7-962F-DCC2CB875987}" dt="2024-08-05T13:00:35.268" v="127"/>
        <pc:sldMkLst>
          <pc:docMk/>
          <pc:sldMk cId="2723817697" sldId="298"/>
        </pc:sldMkLst>
        <pc:spChg chg="del">
          <ac:chgData name="Walid Radwan" userId="e5b7cf60-a338-43c7-8ffa-712a3de0d47d" providerId="ADAL" clId="{5FCCBCE9-AFE0-42C7-962F-DCC2CB875987}" dt="2024-08-05T12:57:29.670" v="87" actId="478"/>
          <ac:spMkLst>
            <pc:docMk/>
            <pc:sldMk cId="2723817697" sldId="298"/>
            <ac:spMk id="2" creationId="{27A6F7BB-30A8-4980-AD4A-2FB0B53FA6C9}"/>
          </ac:spMkLst>
        </pc:spChg>
        <pc:spChg chg="del">
          <ac:chgData name="Walid Radwan" userId="e5b7cf60-a338-43c7-8ffa-712a3de0d47d" providerId="ADAL" clId="{5FCCBCE9-AFE0-42C7-962F-DCC2CB875987}" dt="2024-08-05T12:57:29.670" v="87" actId="478"/>
          <ac:spMkLst>
            <pc:docMk/>
            <pc:sldMk cId="2723817697" sldId="298"/>
            <ac:spMk id="3" creationId="{02F9CC1F-102C-49CC-B646-8E6826368A81}"/>
          </ac:spMkLst>
        </pc:spChg>
        <pc:spChg chg="del">
          <ac:chgData name="Walid Radwan" userId="e5b7cf60-a338-43c7-8ffa-712a3de0d47d" providerId="ADAL" clId="{5FCCBCE9-AFE0-42C7-962F-DCC2CB875987}" dt="2024-08-05T12:57:29.670" v="87" actId="478"/>
          <ac:spMkLst>
            <pc:docMk/>
            <pc:sldMk cId="2723817697" sldId="298"/>
            <ac:spMk id="4" creationId="{33808A03-6EC3-48BE-9D18-5A746D09243E}"/>
          </ac:spMkLst>
        </pc:spChg>
        <pc:spChg chg="del">
          <ac:chgData name="Walid Radwan" userId="e5b7cf60-a338-43c7-8ffa-712a3de0d47d" providerId="ADAL" clId="{5FCCBCE9-AFE0-42C7-962F-DCC2CB875987}" dt="2024-08-05T12:57:29.670" v="87" actId="478"/>
          <ac:spMkLst>
            <pc:docMk/>
            <pc:sldMk cId="2723817697" sldId="298"/>
            <ac:spMk id="5" creationId="{46868410-BE8A-4C98-9C72-20D0A2A6A8B9}"/>
          </ac:spMkLst>
        </pc:spChg>
        <pc:spChg chg="add del mod">
          <ac:chgData name="Walid Radwan" userId="e5b7cf60-a338-43c7-8ffa-712a3de0d47d" providerId="ADAL" clId="{5FCCBCE9-AFE0-42C7-962F-DCC2CB875987}" dt="2024-08-05T12:57:32.525" v="88" actId="478"/>
          <ac:spMkLst>
            <pc:docMk/>
            <pc:sldMk cId="2723817697" sldId="298"/>
            <ac:spMk id="7" creationId="{91882B87-4C87-2301-1D29-EBC967FC4A7D}"/>
          </ac:spMkLst>
        </pc:spChg>
        <pc:spChg chg="add del mod">
          <ac:chgData name="Walid Radwan" userId="e5b7cf60-a338-43c7-8ffa-712a3de0d47d" providerId="ADAL" clId="{5FCCBCE9-AFE0-42C7-962F-DCC2CB875987}" dt="2024-08-05T12:57:32.525" v="88" actId="478"/>
          <ac:spMkLst>
            <pc:docMk/>
            <pc:sldMk cId="2723817697" sldId="298"/>
            <ac:spMk id="9" creationId="{B69E5BE2-D94F-5B0B-4BBC-A68F25E7A999}"/>
          </ac:spMkLst>
        </pc:spChg>
        <pc:spChg chg="add del mod">
          <ac:chgData name="Walid Radwan" userId="e5b7cf60-a338-43c7-8ffa-712a3de0d47d" providerId="ADAL" clId="{5FCCBCE9-AFE0-42C7-962F-DCC2CB875987}" dt="2024-08-05T12:57:32.525" v="88" actId="478"/>
          <ac:spMkLst>
            <pc:docMk/>
            <pc:sldMk cId="2723817697" sldId="298"/>
            <ac:spMk id="11" creationId="{A1F43FD9-ED03-9FCE-301D-F1DD4DF8F8B0}"/>
          </ac:spMkLst>
        </pc:spChg>
        <pc:spChg chg="add del mod">
          <ac:chgData name="Walid Radwan" userId="e5b7cf60-a338-43c7-8ffa-712a3de0d47d" providerId="ADAL" clId="{5FCCBCE9-AFE0-42C7-962F-DCC2CB875987}" dt="2024-08-05T12:57:32.525" v="88" actId="478"/>
          <ac:spMkLst>
            <pc:docMk/>
            <pc:sldMk cId="2723817697" sldId="298"/>
            <ac:spMk id="13" creationId="{E0D5D64A-32C3-D9F5-D489-A32710B80B0C}"/>
          </ac:spMkLst>
        </pc:spChg>
        <pc:spChg chg="add del mod">
          <ac:chgData name="Walid Radwan" userId="e5b7cf60-a338-43c7-8ffa-712a3de0d47d" providerId="ADAL" clId="{5FCCBCE9-AFE0-42C7-962F-DCC2CB875987}" dt="2024-08-05T12:57:32.525" v="88" actId="478"/>
          <ac:spMkLst>
            <pc:docMk/>
            <pc:sldMk cId="2723817697" sldId="298"/>
            <ac:spMk id="15" creationId="{4ABDD4CB-F9A4-FB90-44D5-DC59605C6FAC}"/>
          </ac:spMkLst>
        </pc:spChg>
        <pc:spChg chg="add del mod">
          <ac:chgData name="Walid Radwan" userId="e5b7cf60-a338-43c7-8ffa-712a3de0d47d" providerId="ADAL" clId="{5FCCBCE9-AFE0-42C7-962F-DCC2CB875987}" dt="2024-08-05T12:57:32.525" v="88" actId="478"/>
          <ac:spMkLst>
            <pc:docMk/>
            <pc:sldMk cId="2723817697" sldId="298"/>
            <ac:spMk id="17" creationId="{804E5394-C741-76C3-5A36-4292A97F5A61}"/>
          </ac:spMkLst>
        </pc:spChg>
        <pc:spChg chg="add del mod">
          <ac:chgData name="Walid Radwan" userId="e5b7cf60-a338-43c7-8ffa-712a3de0d47d" providerId="ADAL" clId="{5FCCBCE9-AFE0-42C7-962F-DCC2CB875987}" dt="2024-08-05T12:57:32.525" v="88" actId="478"/>
          <ac:spMkLst>
            <pc:docMk/>
            <pc:sldMk cId="2723817697" sldId="298"/>
            <ac:spMk id="19" creationId="{0768E474-1FFA-442B-DEAB-1A4C6AD8BEFA}"/>
          </ac:spMkLst>
        </pc:spChg>
        <pc:spChg chg="add del mod">
          <ac:chgData name="Walid Radwan" userId="e5b7cf60-a338-43c7-8ffa-712a3de0d47d" providerId="ADAL" clId="{5FCCBCE9-AFE0-42C7-962F-DCC2CB875987}" dt="2024-08-05T12:57:32.525" v="88" actId="478"/>
          <ac:spMkLst>
            <pc:docMk/>
            <pc:sldMk cId="2723817697" sldId="298"/>
            <ac:spMk id="21" creationId="{1DE803BD-907B-BC58-24C9-1F901A980614}"/>
          </ac:spMkLst>
        </pc:spChg>
        <pc:spChg chg="add del mod">
          <ac:chgData name="Walid Radwan" userId="e5b7cf60-a338-43c7-8ffa-712a3de0d47d" providerId="ADAL" clId="{5FCCBCE9-AFE0-42C7-962F-DCC2CB875987}" dt="2024-08-05T12:57:32.525" v="88" actId="478"/>
          <ac:spMkLst>
            <pc:docMk/>
            <pc:sldMk cId="2723817697" sldId="298"/>
            <ac:spMk id="23" creationId="{3B2C3963-FB8C-631D-9B0A-9E3ADF6935B1}"/>
          </ac:spMkLst>
        </pc:spChg>
        <pc:spChg chg="del">
          <ac:chgData name="Walid Radwan" userId="e5b7cf60-a338-43c7-8ffa-712a3de0d47d" providerId="ADAL" clId="{5FCCBCE9-AFE0-42C7-962F-DCC2CB875987}" dt="2024-08-05T12:57:29.670" v="87" actId="478"/>
          <ac:spMkLst>
            <pc:docMk/>
            <pc:sldMk cId="2723817697" sldId="298"/>
            <ac:spMk id="24" creationId="{7BAD1FFF-8B97-4CD1-85E7-B7738EAD28CD}"/>
          </ac:spMkLst>
        </pc:spChg>
        <pc:spChg chg="add del mod">
          <ac:chgData name="Walid Radwan" userId="e5b7cf60-a338-43c7-8ffa-712a3de0d47d" providerId="ADAL" clId="{5FCCBCE9-AFE0-42C7-962F-DCC2CB875987}" dt="2024-08-05T12:57:32.525" v="88" actId="478"/>
          <ac:spMkLst>
            <pc:docMk/>
            <pc:sldMk cId="2723817697" sldId="298"/>
            <ac:spMk id="27" creationId="{3F18ED5F-1296-061A-CFC5-9545C43CA076}"/>
          </ac:spMkLst>
        </pc:spChg>
        <pc:spChg chg="add del mod">
          <ac:chgData name="Walid Radwan" userId="e5b7cf60-a338-43c7-8ffa-712a3de0d47d" providerId="ADAL" clId="{5FCCBCE9-AFE0-42C7-962F-DCC2CB875987}" dt="2024-08-05T12:57:32.525" v="88" actId="478"/>
          <ac:spMkLst>
            <pc:docMk/>
            <pc:sldMk cId="2723817697" sldId="298"/>
            <ac:spMk id="29" creationId="{ED5012BE-0B98-B23E-B637-7238B591561D}"/>
          </ac:spMkLst>
        </pc:spChg>
        <pc:spChg chg="add del mod">
          <ac:chgData name="Walid Radwan" userId="e5b7cf60-a338-43c7-8ffa-712a3de0d47d" providerId="ADAL" clId="{5FCCBCE9-AFE0-42C7-962F-DCC2CB875987}" dt="2024-08-05T12:57:32.525" v="88" actId="478"/>
          <ac:spMkLst>
            <pc:docMk/>
            <pc:sldMk cId="2723817697" sldId="298"/>
            <ac:spMk id="31" creationId="{34A27B62-1A6E-8D45-7DCF-8D4D81B5272A}"/>
          </ac:spMkLst>
        </pc:spChg>
        <pc:spChg chg="del">
          <ac:chgData name="Walid Radwan" userId="e5b7cf60-a338-43c7-8ffa-712a3de0d47d" providerId="ADAL" clId="{5FCCBCE9-AFE0-42C7-962F-DCC2CB875987}" dt="2024-08-05T12:57:29.670" v="87" actId="478"/>
          <ac:spMkLst>
            <pc:docMk/>
            <pc:sldMk cId="2723817697" sldId="298"/>
            <ac:spMk id="33" creationId="{10C8C8C1-99D8-4034-A628-DECEB703BA1D}"/>
          </ac:spMkLst>
        </pc:spChg>
        <pc:spChg chg="del">
          <ac:chgData name="Walid Radwan" userId="e5b7cf60-a338-43c7-8ffa-712a3de0d47d" providerId="ADAL" clId="{5FCCBCE9-AFE0-42C7-962F-DCC2CB875987}" dt="2024-08-05T12:57:29.670" v="87" actId="478"/>
          <ac:spMkLst>
            <pc:docMk/>
            <pc:sldMk cId="2723817697" sldId="298"/>
            <ac:spMk id="34" creationId="{08CA58D6-00FD-4D81-A0F6-215C4D558912}"/>
          </ac:spMkLst>
        </pc:spChg>
        <pc:spChg chg="del">
          <ac:chgData name="Walid Radwan" userId="e5b7cf60-a338-43c7-8ffa-712a3de0d47d" providerId="ADAL" clId="{5FCCBCE9-AFE0-42C7-962F-DCC2CB875987}" dt="2024-08-05T12:57:29.670" v="87" actId="478"/>
          <ac:spMkLst>
            <pc:docMk/>
            <pc:sldMk cId="2723817697" sldId="298"/>
            <ac:spMk id="35" creationId="{60D37431-6A3A-47F6-A367-B5ADCF66AE37}"/>
          </ac:spMkLst>
        </pc:spChg>
        <pc:spChg chg="del">
          <ac:chgData name="Walid Radwan" userId="e5b7cf60-a338-43c7-8ffa-712a3de0d47d" providerId="ADAL" clId="{5FCCBCE9-AFE0-42C7-962F-DCC2CB875987}" dt="2024-08-05T12:57:29.670" v="87" actId="478"/>
          <ac:spMkLst>
            <pc:docMk/>
            <pc:sldMk cId="2723817697" sldId="298"/>
            <ac:spMk id="36" creationId="{B76FA389-A54D-4E4B-81DA-DBA175D78FEC}"/>
          </ac:spMkLst>
        </pc:spChg>
        <pc:spChg chg="del">
          <ac:chgData name="Walid Radwan" userId="e5b7cf60-a338-43c7-8ffa-712a3de0d47d" providerId="ADAL" clId="{5FCCBCE9-AFE0-42C7-962F-DCC2CB875987}" dt="2024-08-05T12:57:29.670" v="87" actId="478"/>
          <ac:spMkLst>
            <pc:docMk/>
            <pc:sldMk cId="2723817697" sldId="298"/>
            <ac:spMk id="37" creationId="{65786675-BFC6-4743-BFD3-D64691F771D8}"/>
          </ac:spMkLst>
        </pc:spChg>
        <pc:spChg chg="del">
          <ac:chgData name="Walid Radwan" userId="e5b7cf60-a338-43c7-8ffa-712a3de0d47d" providerId="ADAL" clId="{5FCCBCE9-AFE0-42C7-962F-DCC2CB875987}" dt="2024-08-05T12:57:29.670" v="87" actId="478"/>
          <ac:spMkLst>
            <pc:docMk/>
            <pc:sldMk cId="2723817697" sldId="298"/>
            <ac:spMk id="38" creationId="{97062F49-F468-4EA6-B6BF-94BFF89FDCB7}"/>
          </ac:spMkLst>
        </pc:spChg>
        <pc:spChg chg="del">
          <ac:chgData name="Walid Radwan" userId="e5b7cf60-a338-43c7-8ffa-712a3de0d47d" providerId="ADAL" clId="{5FCCBCE9-AFE0-42C7-962F-DCC2CB875987}" dt="2024-08-05T12:57:29.670" v="87" actId="478"/>
          <ac:spMkLst>
            <pc:docMk/>
            <pc:sldMk cId="2723817697" sldId="298"/>
            <ac:spMk id="39" creationId="{59D9F00A-8CF0-41E8-9BB6-3B8ECDA55D49}"/>
          </ac:spMkLst>
        </pc:spChg>
        <pc:spChg chg="add del mod">
          <ac:chgData name="Walid Radwan" userId="e5b7cf60-a338-43c7-8ffa-712a3de0d47d" providerId="ADAL" clId="{5FCCBCE9-AFE0-42C7-962F-DCC2CB875987}" dt="2024-08-05T12:57:32.525" v="88" actId="478"/>
          <ac:spMkLst>
            <pc:docMk/>
            <pc:sldMk cId="2723817697" sldId="298"/>
            <ac:spMk id="40" creationId="{DF95E640-9264-A4F3-6AC6-1815B93F7E79}"/>
          </ac:spMkLst>
        </pc:spChg>
        <pc:spChg chg="add mod">
          <ac:chgData name="Walid Radwan" userId="e5b7cf60-a338-43c7-8ffa-712a3de0d47d" providerId="ADAL" clId="{5FCCBCE9-AFE0-42C7-962F-DCC2CB875987}" dt="2024-08-05T12:59:19.609" v="112" actId="14100"/>
          <ac:spMkLst>
            <pc:docMk/>
            <pc:sldMk cId="2723817697" sldId="298"/>
            <ac:spMk id="48" creationId="{D4D555C9-047A-969B-2AC4-8A64C2560105}"/>
          </ac:spMkLst>
        </pc:spChg>
        <pc:spChg chg="add mod">
          <ac:chgData name="Walid Radwan" userId="e5b7cf60-a338-43c7-8ffa-712a3de0d47d" providerId="ADAL" clId="{5FCCBCE9-AFE0-42C7-962F-DCC2CB875987}" dt="2024-08-05T12:58:55.301" v="104" actId="14100"/>
          <ac:spMkLst>
            <pc:docMk/>
            <pc:sldMk cId="2723817697" sldId="298"/>
            <ac:spMk id="49" creationId="{90BDDDB4-05DA-A4E4-FAE8-C5630F901E8A}"/>
          </ac:spMkLst>
        </pc:spChg>
        <pc:spChg chg="add mod">
          <ac:chgData name="Walid Radwan" userId="e5b7cf60-a338-43c7-8ffa-712a3de0d47d" providerId="ADAL" clId="{5FCCBCE9-AFE0-42C7-962F-DCC2CB875987}" dt="2024-08-05T13:00:16.462" v="126" actId="1076"/>
          <ac:spMkLst>
            <pc:docMk/>
            <pc:sldMk cId="2723817697" sldId="298"/>
            <ac:spMk id="50" creationId="{422F7CC6-8A81-8F8D-BF6F-62CD4A68AC9A}"/>
          </ac:spMkLst>
        </pc:spChg>
        <pc:picChg chg="del">
          <ac:chgData name="Walid Radwan" userId="e5b7cf60-a338-43c7-8ffa-712a3de0d47d" providerId="ADAL" clId="{5FCCBCE9-AFE0-42C7-962F-DCC2CB875987}" dt="2024-08-05T12:57:29.670" v="87" actId="478"/>
          <ac:picMkLst>
            <pc:docMk/>
            <pc:sldMk cId="2723817697" sldId="298"/>
            <ac:picMk id="26" creationId="{E287A61C-B7FB-4B69-97E7-7B7AFC8A5D33}"/>
          </ac:picMkLst>
        </pc:picChg>
        <pc:picChg chg="add mod">
          <ac:chgData name="Walid Radwan" userId="e5b7cf60-a338-43c7-8ffa-712a3de0d47d" providerId="ADAL" clId="{5FCCBCE9-AFE0-42C7-962F-DCC2CB875987}" dt="2024-08-05T12:58:05.378" v="93" actId="14100"/>
          <ac:picMkLst>
            <pc:docMk/>
            <pc:sldMk cId="2723817697" sldId="298"/>
            <ac:picMk id="42" creationId="{F5140B87-31D6-27AC-8727-D0D4DC4C3D62}"/>
          </ac:picMkLst>
        </pc:picChg>
        <pc:picChg chg="del">
          <ac:chgData name="Walid Radwan" userId="e5b7cf60-a338-43c7-8ffa-712a3de0d47d" providerId="ADAL" clId="{5FCCBCE9-AFE0-42C7-962F-DCC2CB875987}" dt="2024-08-05T12:57:29.670" v="87" actId="478"/>
          <ac:picMkLst>
            <pc:docMk/>
            <pc:sldMk cId="2723817697" sldId="298"/>
            <ac:picMk id="43" creationId="{F328CD15-EA0E-49AD-A3C6-5798A372AA53}"/>
          </ac:picMkLst>
        </pc:picChg>
        <pc:picChg chg="del">
          <ac:chgData name="Walid Radwan" userId="e5b7cf60-a338-43c7-8ffa-712a3de0d47d" providerId="ADAL" clId="{5FCCBCE9-AFE0-42C7-962F-DCC2CB875987}" dt="2024-08-05T12:57:29.670" v="87" actId="478"/>
          <ac:picMkLst>
            <pc:docMk/>
            <pc:sldMk cId="2723817697" sldId="298"/>
            <ac:picMk id="45" creationId="{4442FA67-BF04-4E45-BFD9-78BF43789E09}"/>
          </ac:picMkLst>
        </pc:picChg>
        <pc:picChg chg="del">
          <ac:chgData name="Walid Radwan" userId="e5b7cf60-a338-43c7-8ffa-712a3de0d47d" providerId="ADAL" clId="{5FCCBCE9-AFE0-42C7-962F-DCC2CB875987}" dt="2024-08-05T12:57:29.670" v="87" actId="478"/>
          <ac:picMkLst>
            <pc:docMk/>
            <pc:sldMk cId="2723817697" sldId="298"/>
            <ac:picMk id="47" creationId="{8AF5260A-2860-4F88-BA4D-70530D3E14AA}"/>
          </ac:picMkLst>
        </pc:picChg>
        <pc:cxnChg chg="add mod ord">
          <ac:chgData name="Walid Radwan" userId="e5b7cf60-a338-43c7-8ffa-712a3de0d47d" providerId="ADAL" clId="{5FCCBCE9-AFE0-42C7-962F-DCC2CB875987}" dt="2024-08-05T12:58:25.167" v="97" actId="166"/>
          <ac:cxnSpMkLst>
            <pc:docMk/>
            <pc:sldMk cId="2723817697" sldId="298"/>
            <ac:cxnSpMk id="44" creationId="{54C83807-3788-68A9-3435-5C46C41D4861}"/>
          </ac:cxnSpMkLst>
        </pc:cxnChg>
        <pc:cxnChg chg="add mod ord">
          <ac:chgData name="Walid Radwan" userId="e5b7cf60-a338-43c7-8ffa-712a3de0d47d" providerId="ADAL" clId="{5FCCBCE9-AFE0-42C7-962F-DCC2CB875987}" dt="2024-08-05T12:58:25.167" v="97" actId="166"/>
          <ac:cxnSpMkLst>
            <pc:docMk/>
            <pc:sldMk cId="2723817697" sldId="298"/>
            <ac:cxnSpMk id="46" creationId="{F03DE150-8C97-70F3-6C0E-465762C1938D}"/>
          </ac:cxnSpMkLst>
        </pc:cxnChg>
      </pc:sldChg>
      <pc:sldChg chg="modSp add mod">
        <pc:chgData name="Walid Radwan" userId="e5b7cf60-a338-43c7-8ffa-712a3de0d47d" providerId="ADAL" clId="{5FCCBCE9-AFE0-42C7-962F-DCC2CB875987}" dt="2024-08-05T13:02:13.567" v="137" actId="20577"/>
        <pc:sldMkLst>
          <pc:docMk/>
          <pc:sldMk cId="3720644372" sldId="299"/>
        </pc:sldMkLst>
        <pc:spChg chg="mod">
          <ac:chgData name="Walid Radwan" userId="e5b7cf60-a338-43c7-8ffa-712a3de0d47d" providerId="ADAL" clId="{5FCCBCE9-AFE0-42C7-962F-DCC2CB875987}" dt="2024-08-05T13:02:13.567" v="137" actId="20577"/>
          <ac:spMkLst>
            <pc:docMk/>
            <pc:sldMk cId="3720644372" sldId="299"/>
            <ac:spMk id="2" creationId="{A29DE7F2-E890-4744-88DD-A75F5E300513}"/>
          </ac:spMkLst>
        </pc:spChg>
      </pc:sldChg>
      <pc:sldChg chg="modSp add mod">
        <pc:chgData name="Walid Radwan" userId="e5b7cf60-a338-43c7-8ffa-712a3de0d47d" providerId="ADAL" clId="{5FCCBCE9-AFE0-42C7-962F-DCC2CB875987}" dt="2024-08-05T13:28:26.838" v="146" actId="20577"/>
        <pc:sldMkLst>
          <pc:docMk/>
          <pc:sldMk cId="2106467939" sldId="300"/>
        </pc:sldMkLst>
        <pc:spChg chg="mod">
          <ac:chgData name="Walid Radwan" userId="e5b7cf60-a338-43c7-8ffa-712a3de0d47d" providerId="ADAL" clId="{5FCCBCE9-AFE0-42C7-962F-DCC2CB875987}" dt="2024-08-05T13:28:26.838" v="146" actId="20577"/>
          <ac:spMkLst>
            <pc:docMk/>
            <pc:sldMk cId="2106467939" sldId="300"/>
            <ac:spMk id="2" creationId="{A29DE7F2-E890-4744-88DD-A75F5E300513}"/>
          </ac:spMkLst>
        </pc:spChg>
      </pc:sldChg>
      <pc:sldChg chg="addSp delSp modSp add mod">
        <pc:chgData name="Walid Radwan" userId="e5b7cf60-a338-43c7-8ffa-712a3de0d47d" providerId="ADAL" clId="{5FCCBCE9-AFE0-42C7-962F-DCC2CB875987}" dt="2024-08-05T14:04:29.564" v="156" actId="1076"/>
        <pc:sldMkLst>
          <pc:docMk/>
          <pc:sldMk cId="1050037768" sldId="301"/>
        </pc:sldMkLst>
        <pc:picChg chg="add mod">
          <ac:chgData name="Walid Radwan" userId="e5b7cf60-a338-43c7-8ffa-712a3de0d47d" providerId="ADAL" clId="{5FCCBCE9-AFE0-42C7-962F-DCC2CB875987}" dt="2024-08-05T14:04:29.564" v="156" actId="1076"/>
          <ac:picMkLst>
            <pc:docMk/>
            <pc:sldMk cId="1050037768" sldId="301"/>
            <ac:picMk id="3" creationId="{AFD89E8D-6AD7-D98B-51A3-10DBE80440B3}"/>
          </ac:picMkLst>
        </pc:picChg>
        <pc:picChg chg="del">
          <ac:chgData name="Walid Radwan" userId="e5b7cf60-a338-43c7-8ffa-712a3de0d47d" providerId="ADAL" clId="{5FCCBCE9-AFE0-42C7-962F-DCC2CB875987}" dt="2024-08-05T14:04:04.694" v="148" actId="478"/>
          <ac:picMkLst>
            <pc:docMk/>
            <pc:sldMk cId="1050037768" sldId="301"/>
            <ac:picMk id="33" creationId="{0A156731-1BCE-6EB8-DC1E-D5C813620502}"/>
          </ac:picMkLst>
        </pc:picChg>
      </pc:sldChg>
      <pc:sldChg chg="modSp add mod">
        <pc:chgData name="Walid Radwan" userId="e5b7cf60-a338-43c7-8ffa-712a3de0d47d" providerId="ADAL" clId="{5FCCBCE9-AFE0-42C7-962F-DCC2CB875987}" dt="2024-08-05T16:28:55.245" v="166" actId="20577"/>
        <pc:sldMkLst>
          <pc:docMk/>
          <pc:sldMk cId="2618990807" sldId="302"/>
        </pc:sldMkLst>
        <pc:spChg chg="mod">
          <ac:chgData name="Walid Radwan" userId="e5b7cf60-a338-43c7-8ffa-712a3de0d47d" providerId="ADAL" clId="{5FCCBCE9-AFE0-42C7-962F-DCC2CB875987}" dt="2024-08-05T16:28:55.245" v="166" actId="20577"/>
          <ac:spMkLst>
            <pc:docMk/>
            <pc:sldMk cId="2618990807" sldId="302"/>
            <ac:spMk id="2" creationId="{A29DE7F2-E890-4744-88DD-A75F5E300513}"/>
          </ac:spMkLst>
        </pc:spChg>
      </pc:sldChg>
      <pc:sldChg chg="addSp delSp modSp add mod">
        <pc:chgData name="Walid Radwan" userId="e5b7cf60-a338-43c7-8ffa-712a3de0d47d" providerId="ADAL" clId="{5FCCBCE9-AFE0-42C7-962F-DCC2CB875987}" dt="2024-08-05T16:30:37.916" v="213" actId="1076"/>
        <pc:sldMkLst>
          <pc:docMk/>
          <pc:sldMk cId="1720557548" sldId="303"/>
        </pc:sldMkLst>
        <pc:spChg chg="add mod">
          <ac:chgData name="Walid Radwan" userId="e5b7cf60-a338-43c7-8ffa-712a3de0d47d" providerId="ADAL" clId="{5FCCBCE9-AFE0-42C7-962F-DCC2CB875987}" dt="2024-08-05T16:30:37.916" v="213" actId="1076"/>
          <ac:spMkLst>
            <pc:docMk/>
            <pc:sldMk cId="1720557548" sldId="303"/>
            <ac:spMk id="4" creationId="{A6415089-6812-7F8A-62B9-A864C515A055}"/>
          </ac:spMkLst>
        </pc:spChg>
        <pc:spChg chg="mod">
          <ac:chgData name="Walid Radwan" userId="e5b7cf60-a338-43c7-8ffa-712a3de0d47d" providerId="ADAL" clId="{5FCCBCE9-AFE0-42C7-962F-DCC2CB875987}" dt="2024-08-05T16:30:07.799" v="189" actId="14100"/>
          <ac:spMkLst>
            <pc:docMk/>
            <pc:sldMk cId="1720557548" sldId="303"/>
            <ac:spMk id="50" creationId="{422F7CC6-8A81-8F8D-BF6F-62CD4A68AC9A}"/>
          </ac:spMkLst>
        </pc:spChg>
        <pc:picChg chg="add mod ord">
          <ac:chgData name="Walid Radwan" userId="e5b7cf60-a338-43c7-8ffa-712a3de0d47d" providerId="ADAL" clId="{5FCCBCE9-AFE0-42C7-962F-DCC2CB875987}" dt="2024-08-05T16:30:05.390" v="188" actId="1076"/>
          <ac:picMkLst>
            <pc:docMk/>
            <pc:sldMk cId="1720557548" sldId="303"/>
            <ac:picMk id="3" creationId="{5610E7C1-5CC9-A861-A32D-0513A3982B1D}"/>
          </ac:picMkLst>
        </pc:picChg>
        <pc:picChg chg="del">
          <ac:chgData name="Walid Radwan" userId="e5b7cf60-a338-43c7-8ffa-712a3de0d47d" providerId="ADAL" clId="{5FCCBCE9-AFE0-42C7-962F-DCC2CB875987}" dt="2024-08-05T16:29:20.198" v="168" actId="478"/>
          <ac:picMkLst>
            <pc:docMk/>
            <pc:sldMk cId="1720557548" sldId="303"/>
            <ac:picMk id="42" creationId="{F5140B87-31D6-27AC-8727-D0D4DC4C3D62}"/>
          </ac:picMkLst>
        </pc:picChg>
      </pc:sldChg>
      <pc:sldChg chg="addSp delSp modSp add mod">
        <pc:chgData name="Walid Radwan" userId="e5b7cf60-a338-43c7-8ffa-712a3de0d47d" providerId="ADAL" clId="{5FCCBCE9-AFE0-42C7-962F-DCC2CB875987}" dt="2024-08-05T17:10:59.627" v="470" actId="20577"/>
        <pc:sldMkLst>
          <pc:docMk/>
          <pc:sldMk cId="408955473" sldId="304"/>
        </pc:sldMkLst>
        <pc:spChg chg="mod">
          <ac:chgData name="Walid Radwan" userId="e5b7cf60-a338-43c7-8ffa-712a3de0d47d" providerId="ADAL" clId="{5FCCBCE9-AFE0-42C7-962F-DCC2CB875987}" dt="2024-08-05T17:07:38.001" v="419" actId="14100"/>
          <ac:spMkLst>
            <pc:docMk/>
            <pc:sldMk cId="408955473" sldId="304"/>
            <ac:spMk id="9" creationId="{4321C6C5-9512-4C68-EACC-94D6164E2987}"/>
          </ac:spMkLst>
        </pc:spChg>
        <pc:spChg chg="mod">
          <ac:chgData name="Walid Radwan" userId="e5b7cf60-a338-43c7-8ffa-712a3de0d47d" providerId="ADAL" clId="{5FCCBCE9-AFE0-42C7-962F-DCC2CB875987}" dt="2024-08-05T17:10:48.634" v="466" actId="108"/>
          <ac:spMkLst>
            <pc:docMk/>
            <pc:sldMk cId="408955473" sldId="304"/>
            <ac:spMk id="10" creationId="{B1328DC2-CBE3-A2DD-F2FB-BBDE1901DFA3}"/>
          </ac:spMkLst>
        </pc:spChg>
        <pc:spChg chg="del mod">
          <ac:chgData name="Walid Radwan" userId="e5b7cf60-a338-43c7-8ffa-712a3de0d47d" providerId="ADAL" clId="{5FCCBCE9-AFE0-42C7-962F-DCC2CB875987}" dt="2024-08-05T17:02:17.020" v="264" actId="478"/>
          <ac:spMkLst>
            <pc:docMk/>
            <pc:sldMk cId="408955473" sldId="304"/>
            <ac:spMk id="11" creationId="{110E86D0-4EC1-C538-3546-0993DE03DB68}"/>
          </ac:spMkLst>
        </pc:spChg>
        <pc:spChg chg="add del mod">
          <ac:chgData name="Walid Radwan" userId="e5b7cf60-a338-43c7-8ffa-712a3de0d47d" providerId="ADAL" clId="{5FCCBCE9-AFE0-42C7-962F-DCC2CB875987}" dt="2024-08-05T17:02:35.028" v="279" actId="478"/>
          <ac:spMkLst>
            <pc:docMk/>
            <pc:sldMk cId="408955473" sldId="304"/>
            <ac:spMk id="12" creationId="{4FB756DD-48FE-C14C-9B74-4C906788C9A7}"/>
          </ac:spMkLst>
        </pc:spChg>
        <pc:spChg chg="add mod">
          <ac:chgData name="Walid Radwan" userId="e5b7cf60-a338-43c7-8ffa-712a3de0d47d" providerId="ADAL" clId="{5FCCBCE9-AFE0-42C7-962F-DCC2CB875987}" dt="2024-08-05T17:10:50.939" v="467" actId="108"/>
          <ac:spMkLst>
            <pc:docMk/>
            <pc:sldMk cId="408955473" sldId="304"/>
            <ac:spMk id="13" creationId="{0821A202-E52F-5421-5EC3-A64B14D081B4}"/>
          </ac:spMkLst>
        </pc:spChg>
        <pc:spChg chg="add mod">
          <ac:chgData name="Walid Radwan" userId="e5b7cf60-a338-43c7-8ffa-712a3de0d47d" providerId="ADAL" clId="{5FCCBCE9-AFE0-42C7-962F-DCC2CB875987}" dt="2024-08-05T17:10:59.627" v="470" actId="20577"/>
          <ac:spMkLst>
            <pc:docMk/>
            <pc:sldMk cId="408955473" sldId="304"/>
            <ac:spMk id="14" creationId="{4CF2E620-C6C1-C5F0-2A7D-6EF189CE2096}"/>
          </ac:spMkLst>
        </pc:spChg>
        <pc:spChg chg="add mod">
          <ac:chgData name="Walid Radwan" userId="e5b7cf60-a338-43c7-8ffa-712a3de0d47d" providerId="ADAL" clId="{5FCCBCE9-AFE0-42C7-962F-DCC2CB875987}" dt="2024-08-05T17:03:41.973" v="349" actId="113"/>
          <ac:spMkLst>
            <pc:docMk/>
            <pc:sldMk cId="408955473" sldId="304"/>
            <ac:spMk id="15" creationId="{BDA14540-A575-B062-1040-1AC0BA3DE5B0}"/>
          </ac:spMkLst>
        </pc:spChg>
        <pc:spChg chg="add mod">
          <ac:chgData name="Walid Radwan" userId="e5b7cf60-a338-43c7-8ffa-712a3de0d47d" providerId="ADAL" clId="{5FCCBCE9-AFE0-42C7-962F-DCC2CB875987}" dt="2024-08-05T17:10:56.385" v="469" actId="108"/>
          <ac:spMkLst>
            <pc:docMk/>
            <pc:sldMk cId="408955473" sldId="304"/>
            <ac:spMk id="16" creationId="{92FBC553-F546-9B0D-99DA-F706C5E6538C}"/>
          </ac:spMkLst>
        </pc:spChg>
        <pc:spChg chg="add mod">
          <ac:chgData name="Walid Radwan" userId="e5b7cf60-a338-43c7-8ffa-712a3de0d47d" providerId="ADAL" clId="{5FCCBCE9-AFE0-42C7-962F-DCC2CB875987}" dt="2024-08-05T17:07:51.092" v="420" actId="1037"/>
          <ac:spMkLst>
            <pc:docMk/>
            <pc:sldMk cId="408955473" sldId="304"/>
            <ac:spMk id="17" creationId="{EB7D1293-6B69-EA2D-4D3A-7941AA8AEBC3}"/>
          </ac:spMkLst>
        </pc:spChg>
        <pc:spChg chg="add del mod">
          <ac:chgData name="Walid Radwan" userId="e5b7cf60-a338-43c7-8ffa-712a3de0d47d" providerId="ADAL" clId="{5FCCBCE9-AFE0-42C7-962F-DCC2CB875987}" dt="2024-08-05T17:07:01.813" v="411" actId="478"/>
          <ac:spMkLst>
            <pc:docMk/>
            <pc:sldMk cId="408955473" sldId="304"/>
            <ac:spMk id="18" creationId="{9AAFEE70-A4BF-D25F-00B9-219ED037BAB4}"/>
          </ac:spMkLst>
        </pc:spChg>
        <pc:spChg chg="add mod">
          <ac:chgData name="Walid Radwan" userId="e5b7cf60-a338-43c7-8ffa-712a3de0d47d" providerId="ADAL" clId="{5FCCBCE9-AFE0-42C7-962F-DCC2CB875987}" dt="2024-08-05T17:10:37.901" v="465" actId="1076"/>
          <ac:spMkLst>
            <pc:docMk/>
            <pc:sldMk cId="408955473" sldId="304"/>
            <ac:spMk id="19" creationId="{C8FB05CB-3479-CE77-1DE1-40770DB86147}"/>
          </ac:spMkLst>
        </pc:spChg>
        <pc:picChg chg="del">
          <ac:chgData name="Walid Radwan" userId="e5b7cf60-a338-43c7-8ffa-712a3de0d47d" providerId="ADAL" clId="{5FCCBCE9-AFE0-42C7-962F-DCC2CB875987}" dt="2024-08-05T16:38:24.360" v="215" actId="478"/>
          <ac:picMkLst>
            <pc:docMk/>
            <pc:sldMk cId="408955473" sldId="304"/>
            <ac:picMk id="3" creationId="{975C36F0-5E4A-9449-260A-F0BBEF94B83F}"/>
          </ac:picMkLst>
        </pc:picChg>
        <pc:picChg chg="add mod ord">
          <ac:chgData name="Walid Radwan" userId="e5b7cf60-a338-43c7-8ffa-712a3de0d47d" providerId="ADAL" clId="{5FCCBCE9-AFE0-42C7-962F-DCC2CB875987}" dt="2024-08-05T16:38:43.333" v="221" actId="167"/>
          <ac:picMkLst>
            <pc:docMk/>
            <pc:sldMk cId="408955473" sldId="304"/>
            <ac:picMk id="8" creationId="{F846C33C-42D4-A7A5-073A-BA7811E2860A}"/>
          </ac:picMkLst>
        </pc:picChg>
      </pc:sldChg>
      <pc:sldChg chg="addSp delSp modSp add mod">
        <pc:chgData name="Walid Radwan" userId="e5b7cf60-a338-43c7-8ffa-712a3de0d47d" providerId="ADAL" clId="{5FCCBCE9-AFE0-42C7-962F-DCC2CB875987}" dt="2024-08-05T17:20:21.328" v="538" actId="478"/>
        <pc:sldMkLst>
          <pc:docMk/>
          <pc:sldMk cId="3394130510" sldId="305"/>
        </pc:sldMkLst>
        <pc:spChg chg="add del mod">
          <ac:chgData name="Walid Radwan" userId="e5b7cf60-a338-43c7-8ffa-712a3de0d47d" providerId="ADAL" clId="{5FCCBCE9-AFE0-42C7-962F-DCC2CB875987}" dt="2024-08-05T17:20:18.482" v="537" actId="478"/>
          <ac:spMkLst>
            <pc:docMk/>
            <pc:sldMk cId="3394130510" sldId="305"/>
            <ac:spMk id="2" creationId="{AB8FEC7C-8EB5-4245-D7D4-7DB0D62E99A7}"/>
          </ac:spMkLst>
        </pc:spChg>
        <pc:spChg chg="add mod">
          <ac:chgData name="Walid Radwan" userId="e5b7cf60-a338-43c7-8ffa-712a3de0d47d" providerId="ADAL" clId="{5FCCBCE9-AFE0-42C7-962F-DCC2CB875987}" dt="2024-08-05T17:19:40.134" v="530" actId="1035"/>
          <ac:spMkLst>
            <pc:docMk/>
            <pc:sldMk cId="3394130510" sldId="305"/>
            <ac:spMk id="4" creationId="{EBE13636-D47A-129E-901D-3BFDD8911DC3}"/>
          </ac:spMkLst>
        </pc:spChg>
        <pc:spChg chg="mod">
          <ac:chgData name="Walid Radwan" userId="e5b7cf60-a338-43c7-8ffa-712a3de0d47d" providerId="ADAL" clId="{5FCCBCE9-AFE0-42C7-962F-DCC2CB875987}" dt="2024-08-05T17:19:59.257" v="536" actId="1038"/>
          <ac:spMkLst>
            <pc:docMk/>
            <pc:sldMk cId="3394130510" sldId="305"/>
            <ac:spMk id="5" creationId="{6184E21C-7534-4FB5-9709-F7D1A11034F3}"/>
          </ac:spMkLst>
        </pc:spChg>
        <pc:spChg chg="add mod">
          <ac:chgData name="Walid Radwan" userId="e5b7cf60-a338-43c7-8ffa-712a3de0d47d" providerId="ADAL" clId="{5FCCBCE9-AFE0-42C7-962F-DCC2CB875987}" dt="2024-08-05T17:19:40.134" v="530" actId="1035"/>
          <ac:spMkLst>
            <pc:docMk/>
            <pc:sldMk cId="3394130510" sldId="305"/>
            <ac:spMk id="6" creationId="{4687C7BE-2C10-4126-1B2A-6FCF0AC44D7A}"/>
          </ac:spMkLst>
        </pc:spChg>
        <pc:spChg chg="mod">
          <ac:chgData name="Walid Radwan" userId="e5b7cf60-a338-43c7-8ffa-712a3de0d47d" providerId="ADAL" clId="{5FCCBCE9-AFE0-42C7-962F-DCC2CB875987}" dt="2024-08-05T17:17:30.968" v="495" actId="1076"/>
          <ac:spMkLst>
            <pc:docMk/>
            <pc:sldMk cId="3394130510" sldId="305"/>
            <ac:spMk id="7" creationId="{D7EB25CA-DA83-483D-AF83-0001BDF2DE2B}"/>
          </ac:spMkLst>
        </pc:spChg>
        <pc:spChg chg="mod">
          <ac:chgData name="Walid Radwan" userId="e5b7cf60-a338-43c7-8ffa-712a3de0d47d" providerId="ADAL" clId="{5FCCBCE9-AFE0-42C7-962F-DCC2CB875987}" dt="2024-08-05T17:19:59.257" v="536" actId="1038"/>
          <ac:spMkLst>
            <pc:docMk/>
            <pc:sldMk cId="3394130510" sldId="305"/>
            <ac:spMk id="9" creationId="{1C7D5285-85DF-4331-A6FA-1AE847CA47AE}"/>
          </ac:spMkLst>
        </pc:spChg>
        <pc:spChg chg="add mod">
          <ac:chgData name="Walid Radwan" userId="e5b7cf60-a338-43c7-8ffa-712a3de0d47d" providerId="ADAL" clId="{5FCCBCE9-AFE0-42C7-962F-DCC2CB875987}" dt="2024-08-05T17:18:28.340" v="505"/>
          <ac:spMkLst>
            <pc:docMk/>
            <pc:sldMk cId="3394130510" sldId="305"/>
            <ac:spMk id="10" creationId="{F302D1B6-CAEC-6886-BEED-D6C002A0B80A}"/>
          </ac:spMkLst>
        </pc:spChg>
        <pc:spChg chg="add mod">
          <ac:chgData name="Walid Radwan" userId="e5b7cf60-a338-43c7-8ffa-712a3de0d47d" providerId="ADAL" clId="{5FCCBCE9-AFE0-42C7-962F-DCC2CB875987}" dt="2024-08-05T17:19:40.134" v="530" actId="1035"/>
          <ac:spMkLst>
            <pc:docMk/>
            <pc:sldMk cId="3394130510" sldId="305"/>
            <ac:spMk id="12" creationId="{1FF663C6-ECA3-305F-5717-1E4CC236BC3A}"/>
          </ac:spMkLst>
        </pc:spChg>
        <pc:spChg chg="add mod">
          <ac:chgData name="Walid Radwan" userId="e5b7cf60-a338-43c7-8ffa-712a3de0d47d" providerId="ADAL" clId="{5FCCBCE9-AFE0-42C7-962F-DCC2CB875987}" dt="2024-08-05T17:19:40.134" v="530" actId="1035"/>
          <ac:spMkLst>
            <pc:docMk/>
            <pc:sldMk cId="3394130510" sldId="305"/>
            <ac:spMk id="14" creationId="{A91A308C-C571-A609-6764-A7BF352395E0}"/>
          </ac:spMkLst>
        </pc:spChg>
        <pc:spChg chg="add mod">
          <ac:chgData name="Walid Radwan" userId="e5b7cf60-a338-43c7-8ffa-712a3de0d47d" providerId="ADAL" clId="{5FCCBCE9-AFE0-42C7-962F-DCC2CB875987}" dt="2024-08-05T17:19:40.134" v="530" actId="1035"/>
          <ac:spMkLst>
            <pc:docMk/>
            <pc:sldMk cId="3394130510" sldId="305"/>
            <ac:spMk id="16" creationId="{CE497C35-6028-1784-7DA1-FE92F1C1262F}"/>
          </ac:spMkLst>
        </pc:spChg>
        <pc:spChg chg="add mod">
          <ac:chgData name="Walid Radwan" userId="e5b7cf60-a338-43c7-8ffa-712a3de0d47d" providerId="ADAL" clId="{5FCCBCE9-AFE0-42C7-962F-DCC2CB875987}" dt="2024-08-05T17:19:40.134" v="530" actId="1035"/>
          <ac:spMkLst>
            <pc:docMk/>
            <pc:sldMk cId="3394130510" sldId="305"/>
            <ac:spMk id="17" creationId="{27742139-DEF0-8987-6406-BF823DA87FFD}"/>
          </ac:spMkLst>
        </pc:spChg>
        <pc:spChg chg="add del mod">
          <ac:chgData name="Walid Radwan" userId="e5b7cf60-a338-43c7-8ffa-712a3de0d47d" providerId="ADAL" clId="{5FCCBCE9-AFE0-42C7-962F-DCC2CB875987}" dt="2024-08-05T17:20:21.328" v="538" actId="478"/>
          <ac:spMkLst>
            <pc:docMk/>
            <pc:sldMk cId="3394130510" sldId="305"/>
            <ac:spMk id="20" creationId="{FCCE5A10-03EA-7620-EB33-8E21C24AAEAC}"/>
          </ac:spMkLst>
        </pc:spChg>
        <pc:cxnChg chg="add mod">
          <ac:chgData name="Walid Radwan" userId="e5b7cf60-a338-43c7-8ffa-712a3de0d47d" providerId="ADAL" clId="{5FCCBCE9-AFE0-42C7-962F-DCC2CB875987}" dt="2024-08-05T17:19:40.134" v="530" actId="1035"/>
          <ac:cxnSpMkLst>
            <pc:docMk/>
            <pc:sldMk cId="3394130510" sldId="305"/>
            <ac:cxnSpMk id="8" creationId="{B21E400D-AC74-7F75-A84B-84022829D34E}"/>
          </ac:cxnSpMkLst>
        </pc:cxnChg>
        <pc:cxnChg chg="add mod">
          <ac:chgData name="Walid Radwan" userId="e5b7cf60-a338-43c7-8ffa-712a3de0d47d" providerId="ADAL" clId="{5FCCBCE9-AFE0-42C7-962F-DCC2CB875987}" dt="2024-08-05T17:18:28.340" v="505"/>
          <ac:cxnSpMkLst>
            <pc:docMk/>
            <pc:sldMk cId="3394130510" sldId="305"/>
            <ac:cxnSpMk id="11" creationId="{B3E59D7C-A42A-3230-E462-DF935DC3E106}"/>
          </ac:cxnSpMkLst>
        </pc:cxnChg>
        <pc:cxnChg chg="add mod">
          <ac:chgData name="Walid Radwan" userId="e5b7cf60-a338-43c7-8ffa-712a3de0d47d" providerId="ADAL" clId="{5FCCBCE9-AFE0-42C7-962F-DCC2CB875987}" dt="2024-08-05T17:19:40.134" v="530" actId="1035"/>
          <ac:cxnSpMkLst>
            <pc:docMk/>
            <pc:sldMk cId="3394130510" sldId="305"/>
            <ac:cxnSpMk id="15" creationId="{143421BA-D640-C2FD-3D1A-362BE654B564}"/>
          </ac:cxnSpMkLst>
        </pc:cxnChg>
        <pc:cxnChg chg="add mod">
          <ac:chgData name="Walid Radwan" userId="e5b7cf60-a338-43c7-8ffa-712a3de0d47d" providerId="ADAL" clId="{5FCCBCE9-AFE0-42C7-962F-DCC2CB875987}" dt="2024-08-05T17:19:40.134" v="530" actId="1035"/>
          <ac:cxnSpMkLst>
            <pc:docMk/>
            <pc:sldMk cId="3394130510" sldId="305"/>
            <ac:cxnSpMk id="18" creationId="{C68C263E-1418-5BDD-1DC4-F6E769700042}"/>
          </ac:cxnSpMkLst>
        </pc:cxnChg>
        <pc:cxnChg chg="mod">
          <ac:chgData name="Walid Radwan" userId="e5b7cf60-a338-43c7-8ffa-712a3de0d47d" providerId="ADAL" clId="{5FCCBCE9-AFE0-42C7-962F-DCC2CB875987}" dt="2024-08-05T17:19:59.257" v="536" actId="1038"/>
          <ac:cxnSpMkLst>
            <pc:docMk/>
            <pc:sldMk cId="3394130510" sldId="305"/>
            <ac:cxnSpMk id="24" creationId="{B1C55331-9A36-C25E-5B35-CAC7B38EF999}"/>
          </ac:cxnSpMkLst>
        </pc:cxnChg>
      </pc:sldChg>
      <pc:sldChg chg="modSp mod">
        <pc:chgData name="Walid Radwan" userId="e5b7cf60-a338-43c7-8ffa-712a3de0d47d" providerId="ADAL" clId="{5FCCBCE9-AFE0-42C7-962F-DCC2CB875987}" dt="2024-08-06T12:21:43.583" v="639" actId="14100"/>
        <pc:sldMkLst>
          <pc:docMk/>
          <pc:sldMk cId="1419632118" sldId="306"/>
        </pc:sldMkLst>
        <pc:spChg chg="mod">
          <ac:chgData name="Walid Radwan" userId="e5b7cf60-a338-43c7-8ffa-712a3de0d47d" providerId="ADAL" clId="{5FCCBCE9-AFE0-42C7-962F-DCC2CB875987}" dt="2024-08-06T12:21:43.583" v="639" actId="14100"/>
          <ac:spMkLst>
            <pc:docMk/>
            <pc:sldMk cId="1419632118" sldId="306"/>
            <ac:spMk id="2" creationId="{A29DE7F2-E890-4744-88DD-A75F5E300513}"/>
          </ac:spMkLst>
        </pc:spChg>
      </pc:sldChg>
      <pc:sldMasterChg chg="delSldLayout">
        <pc:chgData name="Walid Radwan" userId="e5b7cf60-a338-43c7-8ffa-712a3de0d47d" providerId="ADAL" clId="{5FCCBCE9-AFE0-42C7-962F-DCC2CB875987}" dt="2024-08-05T17:21:18.955" v="595" actId="47"/>
        <pc:sldMasterMkLst>
          <pc:docMk/>
          <pc:sldMasterMk cId="1928452137" sldId="2147483666"/>
        </pc:sldMasterMkLst>
        <pc:sldLayoutChg chg="del">
          <pc:chgData name="Walid Radwan" userId="e5b7cf60-a338-43c7-8ffa-712a3de0d47d" providerId="ADAL" clId="{5FCCBCE9-AFE0-42C7-962F-DCC2CB875987}" dt="2024-08-05T17:21:18.955" v="595" actId="47"/>
          <pc:sldLayoutMkLst>
            <pc:docMk/>
            <pc:sldMasterMk cId="1928452137" sldId="2147483666"/>
            <pc:sldLayoutMk cId="4026250860" sldId="2147483685"/>
          </pc:sldLayoutMkLst>
        </pc:sldLayoutChg>
        <pc:sldLayoutChg chg="del">
          <pc:chgData name="Walid Radwan" userId="e5b7cf60-a338-43c7-8ffa-712a3de0d47d" providerId="ADAL" clId="{5FCCBCE9-AFE0-42C7-962F-DCC2CB875987}" dt="2024-08-05T17:13:43.667" v="473" actId="47"/>
          <pc:sldLayoutMkLst>
            <pc:docMk/>
            <pc:sldMasterMk cId="1928452137" sldId="2147483666"/>
            <pc:sldLayoutMk cId="2290034707" sldId="2147483701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53F6ED8B-CF52-4A64-BACC-61D9C1041E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0D7022B2-02C5-4E03-99BC-0BA3C57AC49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0FE75C96-6954-4169-86C5-0628F3F633E6}" type="datetime1">
              <a:rPr lang="pt-BR" smtClean="0"/>
              <a:t>05/08/2024</a:t>
            </a:fld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BC3FEE8C-8D38-4F2A-950E-071C6823E27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/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8C567A6D-959B-4552-AB8D-4CCA819CAA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4BF9A36D-7FAC-478F-9944-F324014F6FD1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4246769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noProof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575291-0B95-4A00-9C6C-54CBD6EF268B}" type="datetime1">
              <a:rPr lang="pt-BR" smtClean="0"/>
              <a:pPr/>
              <a:t>05/08/2024</a:t>
            </a:fld>
            <a:endParaRPr lang="pt-BR" dirty="0"/>
          </a:p>
        </p:txBody>
      </p:sp>
      <p:sp>
        <p:nvSpPr>
          <p:cNvPr id="4" name="Espaço Reservado par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BR" noProof="0"/>
          </a:p>
        </p:txBody>
      </p:sp>
      <p:sp>
        <p:nvSpPr>
          <p:cNvPr id="5" name="Espaço Reservado para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4B9A9E5-4F7F-4A7D-9DE1-899232329269}" type="slidenum">
              <a:rPr lang="pt-BR" noProof="0" smtClean="0"/>
              <a:t>‹#›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38778318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86950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547801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062142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153539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725487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266322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249104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786634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729733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0883684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4B9A9E5-4F7F-4A7D-9DE1-899232329269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933509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22458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8966538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4B9A9E5-4F7F-4A7D-9DE1-899232329269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03282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124778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501176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067260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236946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285763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608119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319677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7" Type="http://schemas.openxmlformats.org/officeDocument/2006/relationships/image" Target="../media/image20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16040" y="4434840"/>
            <a:ext cx="4941771" cy="1122202"/>
          </a:xfrm>
        </p:spPr>
        <p:txBody>
          <a:bodyPr rtlCol="0" anchor="b">
            <a:noAutofit/>
          </a:bodyPr>
          <a:lstStyle>
            <a:lvl1pPr algn="l">
              <a:defRPr sz="360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BR" noProof="0"/>
              <a:t>CLIQUE PARA EDITAR O ESTILO DO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416041" y="5586890"/>
            <a:ext cx="4941770" cy="396660"/>
          </a:xfrm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 noProof="0"/>
              <a:t>Clique para editar o estilo de subtítulo Mestre</a:t>
            </a:r>
          </a:p>
        </p:txBody>
      </p:sp>
      <p:pic>
        <p:nvPicPr>
          <p:cNvPr id="8" name="Gráfico 7">
            <a:extLst>
              <a:ext uri="{FF2B5EF4-FFF2-40B4-BE49-F238E27FC236}">
                <a16:creationId xmlns:a16="http://schemas.microsoft.com/office/drawing/2014/main" id="{A04F1E16-9A84-4D0E-9706-79C396AF6A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1086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údo Trê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pt-BR" noProof="0"/>
              <a:t>CLIQUE PARA EDITAR O ESTILO DO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43104" y="2776936"/>
            <a:ext cx="2882475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243104" y="3834606"/>
            <a:ext cx="2882475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47665" y="2776936"/>
            <a:ext cx="2896671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pt-BR" noProof="0"/>
              <a:t>CLIQUE PARA EDITAR O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647665" y="3834606"/>
            <a:ext cx="2896671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21" name="Espaço Reservado para Texto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066421" y="2776936"/>
            <a:ext cx="2882475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22" name="Espaço Reservado para Conteúdo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8066421" y="3834606"/>
            <a:ext cx="2882475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pt-BR" noProof="0"/>
              <a:t>20XX</a:t>
            </a:r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pt-BR" noProof="0"/>
              <a:t>Apresentação</a:t>
            </a:r>
          </a:p>
        </p:txBody>
      </p:sp>
      <p:sp>
        <p:nvSpPr>
          <p:cNvPr id="9" name="Espaço Reservado para o Número do Slide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pt-BR" noProof="0" smtClean="0"/>
              <a:t>‹#›</a:t>
            </a:fld>
            <a:endParaRPr lang="pt-BR" noProof="0"/>
          </a:p>
        </p:txBody>
      </p:sp>
      <p:cxnSp>
        <p:nvCxnSpPr>
          <p:cNvPr id="16" name="Conector Reto 15">
            <a:extLst>
              <a:ext uri="{FF2B5EF4-FFF2-40B4-BE49-F238E27FC236}">
                <a16:creationId xmlns:a16="http://schemas.microsoft.com/office/drawing/2014/main" id="{463D7850-C2A6-43CE-BBE4-8E81A0A59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238250" cy="3105150"/>
          </a:xfrm>
          <a:prstGeom prst="line">
            <a:avLst/>
          </a:prstGeom>
          <a:ln w="31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to 19">
            <a:extLst>
              <a:ext uri="{FF2B5EF4-FFF2-40B4-BE49-F238E27FC236}">
                <a16:creationId xmlns:a16="http://schemas.microsoft.com/office/drawing/2014/main" id="{EBAD3E03-2E3B-440C-9105-6F9D33006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2238376" cy="24765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31895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ção de mercado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pt-BR" noProof="0"/>
              <a:t>CLIQUE PARA EDITAR O ESTILO DO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063855" y="3064615"/>
            <a:ext cx="1240971" cy="823912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#</a:t>
            </a:r>
          </a:p>
        </p:txBody>
      </p:sp>
      <p:sp>
        <p:nvSpPr>
          <p:cNvPr id="23" name="Espaço Reservado para Texto 2">
            <a:extLst>
              <a:ext uri="{FF2B5EF4-FFF2-40B4-BE49-F238E27FC236}">
                <a16:creationId xmlns:a16="http://schemas.microsoft.com/office/drawing/2014/main" id="{A066E2EA-C6EA-4A02-818E-33BD582D92E7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5475514" y="3064615"/>
            <a:ext cx="1240971" cy="823912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#</a:t>
            </a:r>
          </a:p>
        </p:txBody>
      </p:sp>
      <p:sp>
        <p:nvSpPr>
          <p:cNvPr id="24" name="Espaço Reservado para Texto 2">
            <a:extLst>
              <a:ext uri="{FF2B5EF4-FFF2-40B4-BE49-F238E27FC236}">
                <a16:creationId xmlns:a16="http://schemas.microsoft.com/office/drawing/2014/main" id="{97B9C3B0-3522-407C-B662-631E19ECC95F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8887174" y="3064615"/>
            <a:ext cx="1240971" cy="823912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#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29698" y="4824188"/>
            <a:ext cx="3124093" cy="462927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526261" y="4824188"/>
            <a:ext cx="3139479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2000" cap="all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22" name="Espaço Reservado para Conteúdo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7938210" y="4824188"/>
            <a:ext cx="3124093" cy="462927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pic>
        <p:nvPicPr>
          <p:cNvPr id="11" name="Gráfico 10">
            <a:extLst>
              <a:ext uri="{FF2B5EF4-FFF2-40B4-BE49-F238E27FC236}">
                <a16:creationId xmlns:a16="http://schemas.microsoft.com/office/drawing/2014/main" id="{B38B0D13-BD5F-460B-B337-F4A934202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65141" y="2358007"/>
            <a:ext cx="2438400" cy="2019300"/>
          </a:xfrm>
          <a:prstGeom prst="rect">
            <a:avLst/>
          </a:prstGeom>
        </p:spPr>
      </p:pic>
      <p:pic>
        <p:nvPicPr>
          <p:cNvPr id="13" name="Gráfico 12">
            <a:extLst>
              <a:ext uri="{FF2B5EF4-FFF2-40B4-BE49-F238E27FC236}">
                <a16:creationId xmlns:a16="http://schemas.microsoft.com/office/drawing/2014/main" id="{BE72876B-D3DA-4462-9E24-3354D8D02A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00625" y="2531837"/>
            <a:ext cx="2190750" cy="1943100"/>
          </a:xfrm>
          <a:prstGeom prst="rect">
            <a:avLst/>
          </a:prstGeom>
        </p:spPr>
      </p:pic>
      <p:pic>
        <p:nvPicPr>
          <p:cNvPr id="15" name="Gráfico 14">
            <a:extLst>
              <a:ext uri="{FF2B5EF4-FFF2-40B4-BE49-F238E27FC236}">
                <a16:creationId xmlns:a16="http://schemas.microsoft.com/office/drawing/2014/main" id="{14A539B6-6E3F-41BA-ACE2-76E8BB6516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45608" y="2421056"/>
            <a:ext cx="2324100" cy="2057400"/>
          </a:xfrm>
          <a:prstGeom prst="rect">
            <a:avLst/>
          </a:prstGeom>
        </p:spPr>
      </p:pic>
      <p:sp>
        <p:nvSpPr>
          <p:cNvPr id="25" name="Espaço Reservado para Conteúdo 3">
            <a:extLst>
              <a:ext uri="{FF2B5EF4-FFF2-40B4-BE49-F238E27FC236}">
                <a16:creationId xmlns:a16="http://schemas.microsoft.com/office/drawing/2014/main" id="{82D8880F-3EAC-45C9-91F2-19A193791A18}"/>
              </a:ext>
            </a:extLst>
          </p:cNvPr>
          <p:cNvSpPr>
            <a:spLocks noGrp="1"/>
          </p:cNvSpPr>
          <p:nvPr>
            <p:ph sz="half" idx="17" hasCustomPrompt="1"/>
          </p:nvPr>
        </p:nvSpPr>
        <p:spPr>
          <a:xfrm>
            <a:off x="1129698" y="5280763"/>
            <a:ext cx="3124093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26" name="Espaço Reservado para Conteúdo 5">
            <a:extLst>
              <a:ext uri="{FF2B5EF4-FFF2-40B4-BE49-F238E27FC236}">
                <a16:creationId xmlns:a16="http://schemas.microsoft.com/office/drawing/2014/main" id="{9019518E-E850-403D-A5B5-4B53F8C4A56B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4526261" y="5280763"/>
            <a:ext cx="3139479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lnSpc>
                <a:spcPct val="100000"/>
              </a:lnSpc>
              <a:buNone/>
              <a:defRPr sz="1400" cap="none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endParaRPr lang="pt-BR" noProof="0"/>
          </a:p>
        </p:txBody>
      </p:sp>
      <p:sp>
        <p:nvSpPr>
          <p:cNvPr id="27" name="Espaço Reservado para Conteúdo 3">
            <a:extLst>
              <a:ext uri="{FF2B5EF4-FFF2-40B4-BE49-F238E27FC236}">
                <a16:creationId xmlns:a16="http://schemas.microsoft.com/office/drawing/2014/main" id="{A8058154-45E5-403E-B714-AC85774F391F}"/>
              </a:ext>
            </a:extLst>
          </p:cNvPr>
          <p:cNvSpPr>
            <a:spLocks noGrp="1"/>
          </p:cNvSpPr>
          <p:nvPr>
            <p:ph sz="half" idx="19" hasCustomPrompt="1"/>
          </p:nvPr>
        </p:nvSpPr>
        <p:spPr>
          <a:xfrm>
            <a:off x="7938210" y="5280763"/>
            <a:ext cx="3124093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pt-BR" noProof="0"/>
              <a:t>20XX</a:t>
            </a:r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pt-BR" noProof="0"/>
              <a:t>Apresentação</a:t>
            </a:r>
          </a:p>
        </p:txBody>
      </p:sp>
      <p:sp>
        <p:nvSpPr>
          <p:cNvPr id="9" name="Espaço Reservado para o Número do Slide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pt-BR" noProof="0" smtClean="0"/>
              <a:t>‹#›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4426193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teúdo Doi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892177"/>
            <a:ext cx="8421688" cy="1325563"/>
          </a:xfrm>
        </p:spPr>
        <p:txBody>
          <a:bodyPr rtlCol="0">
            <a:normAutofit/>
          </a:bodyPr>
          <a:lstStyle>
            <a:lvl1pPr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pt-BR" noProof="0"/>
              <a:t>CLIQUE PARA EDITAR O ESTILO DO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76936"/>
            <a:ext cx="3924300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2933700" y="3834606"/>
            <a:ext cx="3924300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76936"/>
            <a:ext cx="3943627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pt-BR" noProof="0"/>
              <a:t>CLIQUE PARA EDITAR O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7410173" y="3834606"/>
            <a:ext cx="3943627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pt-BR" noProof="0"/>
              <a:t>20XX</a:t>
            </a:r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pt-BR" noProof="0"/>
              <a:t>Apresentação</a:t>
            </a:r>
          </a:p>
        </p:txBody>
      </p:sp>
      <p:sp>
        <p:nvSpPr>
          <p:cNvPr id="9" name="Espaço Reservado para o Número do Slide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pt-BR" noProof="0" smtClean="0"/>
              <a:t>‹#›</a:t>
            </a:fld>
            <a:endParaRPr lang="pt-BR" noProof="0"/>
          </a:p>
        </p:txBody>
      </p:sp>
      <p:pic>
        <p:nvPicPr>
          <p:cNvPr id="11" name="Gráfico 10">
            <a:extLst>
              <a:ext uri="{FF2B5EF4-FFF2-40B4-BE49-F238E27FC236}">
                <a16:creationId xmlns:a16="http://schemas.microsoft.com/office/drawing/2014/main" id="{EE24E1DB-1F20-4C28-8069-D9219D1F8B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368030" cy="391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74090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áfico 13">
            <a:extLst>
              <a:ext uri="{FF2B5EF4-FFF2-40B4-BE49-F238E27FC236}">
                <a16:creationId xmlns:a16="http://schemas.microsoft.com/office/drawing/2014/main" id="{AE202E03-5C65-4305-B969-65220AD410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41825" b="23071"/>
          <a:stretch/>
        </p:blipFill>
        <p:spPr>
          <a:xfrm flipH="1">
            <a:off x="0" y="0"/>
            <a:ext cx="5441888" cy="6858000"/>
          </a:xfrm>
          <a:custGeom>
            <a:avLst/>
            <a:gdLst>
              <a:gd name="connsiteX0" fmla="*/ 5441888 w 5441888"/>
              <a:gd name="connsiteY0" fmla="*/ 0 h 6858000"/>
              <a:gd name="connsiteX1" fmla="*/ 0 w 5441888"/>
              <a:gd name="connsiteY1" fmla="*/ 0 h 6858000"/>
              <a:gd name="connsiteX2" fmla="*/ 0 w 5441888"/>
              <a:gd name="connsiteY2" fmla="*/ 6858000 h 6858000"/>
              <a:gd name="connsiteX3" fmla="*/ 5441888 w 5441888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41888" h="6858000">
                <a:moveTo>
                  <a:pt x="5441888" y="0"/>
                </a:moveTo>
                <a:lnTo>
                  <a:pt x="0" y="0"/>
                </a:lnTo>
                <a:lnTo>
                  <a:pt x="0" y="6858000"/>
                </a:lnTo>
                <a:lnTo>
                  <a:pt x="5441888" y="6858000"/>
                </a:lnTo>
                <a:close/>
              </a:path>
            </a:pathLst>
          </a:custGeom>
        </p:spPr>
      </p:pic>
      <p:sp>
        <p:nvSpPr>
          <p:cNvPr id="19" name="Título 1">
            <a:extLst>
              <a:ext uri="{FF2B5EF4-FFF2-40B4-BE49-F238E27FC236}">
                <a16:creationId xmlns:a16="http://schemas.microsoft.com/office/drawing/2014/main" id="{1E1C8C6D-0530-475B-A7F7-0E00C33ACF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20169" y="1152771"/>
            <a:ext cx="5431971" cy="846301"/>
          </a:xfrm>
        </p:spPr>
        <p:txBody>
          <a:bodyPr rtlCol="0" anchor="t">
            <a:normAutofit/>
          </a:bodyPr>
          <a:lstStyle>
            <a:lvl1pPr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pt-BR" noProof="0"/>
              <a:t>CLIQUE PARA EDITAR O ESTILO DO TÍTULO MESTRE</a:t>
            </a:r>
          </a:p>
        </p:txBody>
      </p:sp>
      <p:sp>
        <p:nvSpPr>
          <p:cNvPr id="20" name="Espaço Reservado para Texto 15">
            <a:extLst>
              <a:ext uri="{FF2B5EF4-FFF2-40B4-BE49-F238E27FC236}">
                <a16:creationId xmlns:a16="http://schemas.microsoft.com/office/drawing/2014/main" id="{3D2778A3-7084-4333-8349-03B1FEB5FE7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2469515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pt-BR" noProof="0"/>
              <a:t>CLIQUE PARA ADICIONAR UM SUBTÍTULO</a:t>
            </a:r>
          </a:p>
        </p:txBody>
      </p:sp>
      <p:sp>
        <p:nvSpPr>
          <p:cNvPr id="25" name="Espaço Reservado para Texto 18">
            <a:extLst>
              <a:ext uri="{FF2B5EF4-FFF2-40B4-BE49-F238E27FC236}">
                <a16:creationId xmlns:a16="http://schemas.microsoft.com/office/drawing/2014/main" id="{70ED2545-F96B-400C-B6F4-F1D2D83B724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2798940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26" name="Espaço Reservado para Texto 15">
            <a:extLst>
              <a:ext uri="{FF2B5EF4-FFF2-40B4-BE49-F238E27FC236}">
                <a16:creationId xmlns:a16="http://schemas.microsoft.com/office/drawing/2014/main" id="{4A2FECA2-3808-47DC-84EB-CD3395C2052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3569311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pt-BR" noProof="0"/>
              <a:t>CLIQUE PARA ADICIONAR UM SUBTÍTULO</a:t>
            </a:r>
          </a:p>
        </p:txBody>
      </p:sp>
      <p:sp>
        <p:nvSpPr>
          <p:cNvPr id="27" name="Espaço Reservado para Texto 18">
            <a:extLst>
              <a:ext uri="{FF2B5EF4-FFF2-40B4-BE49-F238E27FC236}">
                <a16:creationId xmlns:a16="http://schemas.microsoft.com/office/drawing/2014/main" id="{24393B9A-03C4-45C1-8172-F8B354458A4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3898736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28" name="Espaço Reservado para Texto 15">
            <a:extLst>
              <a:ext uri="{FF2B5EF4-FFF2-40B4-BE49-F238E27FC236}">
                <a16:creationId xmlns:a16="http://schemas.microsoft.com/office/drawing/2014/main" id="{18EC24A5-B4A5-4BAB-AE40-30EB69D6EF7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4669107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pt-BR" noProof="0"/>
              <a:t>CLIQUE PARA ADICIONAR UM SUBTÍTULO</a:t>
            </a:r>
          </a:p>
        </p:txBody>
      </p:sp>
      <p:sp>
        <p:nvSpPr>
          <p:cNvPr id="29" name="Espaço Reservado para Texto 18">
            <a:extLst>
              <a:ext uri="{FF2B5EF4-FFF2-40B4-BE49-F238E27FC236}">
                <a16:creationId xmlns:a16="http://schemas.microsoft.com/office/drawing/2014/main" id="{726F36C0-4E6A-4A10-960D-11D78D04447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998532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21" name="Espaço Reservado para Data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pt-BR" noProof="0"/>
              <a:t>20XX</a:t>
            </a:r>
          </a:p>
        </p:txBody>
      </p:sp>
      <p:sp>
        <p:nvSpPr>
          <p:cNvPr id="22" name="Espaço Reservado para Rodapé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pt-BR" noProof="0"/>
              <a:t>Apresentação</a:t>
            </a:r>
          </a:p>
        </p:txBody>
      </p:sp>
      <p:sp>
        <p:nvSpPr>
          <p:cNvPr id="24" name="Espaço Reservado para o Número do Slide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pt-BR" noProof="0" smtClean="0"/>
              <a:t>‹#›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3769334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nha do Temp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7D46070C-E825-43D0-99F4-8B4614131131}"/>
              </a:ext>
            </a:extLst>
          </p:cNvPr>
          <p:cNvSpPr/>
          <p:nvPr userDrawn="1"/>
        </p:nvSpPr>
        <p:spPr>
          <a:xfrm>
            <a:off x="0" y="3057683"/>
            <a:ext cx="12191998" cy="20101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>
            <a:normAutofit/>
          </a:bodyPr>
          <a:lstStyle>
            <a:lvl1pPr algn="l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pt-BR" noProof="0"/>
              <a:t>CLIQUE PARA EDITAR O ESTILO DO TÍTULO MESTRE</a:t>
            </a:r>
          </a:p>
        </p:txBody>
      </p:sp>
      <p:sp>
        <p:nvSpPr>
          <p:cNvPr id="6" name="Espaço Reservado para Texto 10">
            <a:extLst>
              <a:ext uri="{FF2B5EF4-FFF2-40B4-BE49-F238E27FC236}">
                <a16:creationId xmlns:a16="http://schemas.microsoft.com/office/drawing/2014/main" id="{E4E92FC5-6FC2-45C2-9200-3244F9EA69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354712"/>
            <a:ext cx="731520" cy="457200"/>
          </a:xfrm>
        </p:spPr>
        <p:txBody>
          <a:bodyPr rtlCol="0" anchor="ctr"/>
          <a:lstStyle>
            <a:lvl1pPr marL="0" indent="0" algn="l">
              <a:buNone/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Ano</a:t>
            </a:r>
          </a:p>
        </p:txBody>
      </p:sp>
      <p:sp>
        <p:nvSpPr>
          <p:cNvPr id="7" name="Espaço Reservado para Texto 10">
            <a:extLst>
              <a:ext uri="{FF2B5EF4-FFF2-40B4-BE49-F238E27FC236}">
                <a16:creationId xmlns:a16="http://schemas.microsoft.com/office/drawing/2014/main" id="{4D75C136-D6C3-4431-8776-997070627AA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8" name="Espaço Reservado para Texto 10">
            <a:extLst>
              <a:ext uri="{FF2B5EF4-FFF2-40B4-BE49-F238E27FC236}">
                <a16:creationId xmlns:a16="http://schemas.microsoft.com/office/drawing/2014/main" id="{FD15D323-BFE3-4ACE-9A2E-C9EB69458B1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388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9" name="Espaço Reservado para Texto 10">
            <a:extLst>
              <a:ext uri="{FF2B5EF4-FFF2-40B4-BE49-F238E27FC236}">
                <a16:creationId xmlns:a16="http://schemas.microsoft.com/office/drawing/2014/main" id="{3B520767-B49F-4503-8120-B66E411F33E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10" name="Espaço Reservado para Texto 10">
            <a:extLst>
              <a:ext uri="{FF2B5EF4-FFF2-40B4-BE49-F238E27FC236}">
                <a16:creationId xmlns:a16="http://schemas.microsoft.com/office/drawing/2014/main" id="{30C2F5A0-E03E-4C89-B9EB-8D48889F5F9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11" name="Espaço Reservado para Texto 10">
            <a:extLst>
              <a:ext uri="{FF2B5EF4-FFF2-40B4-BE49-F238E27FC236}">
                <a16:creationId xmlns:a16="http://schemas.microsoft.com/office/drawing/2014/main" id="{AB3645A3-D681-45BF-B195-452D000802C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292468"/>
            <a:ext cx="731520" cy="457200"/>
          </a:xfrm>
        </p:spPr>
        <p:txBody>
          <a:bodyPr rtlCol="0" anchor="ctr"/>
          <a:lstStyle>
            <a:lvl1pPr marL="0" indent="0" algn="l">
              <a:buNone/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Ano</a:t>
            </a:r>
          </a:p>
        </p:txBody>
      </p:sp>
      <p:sp>
        <p:nvSpPr>
          <p:cNvPr id="12" name="Espaço Reservado para Texto 10">
            <a:extLst>
              <a:ext uri="{FF2B5EF4-FFF2-40B4-BE49-F238E27FC236}">
                <a16:creationId xmlns:a16="http://schemas.microsoft.com/office/drawing/2014/main" id="{59D3CBFE-13C8-4DB1-A831-9393264923E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13" name="Espaço Reservado para Texto 10">
            <a:extLst>
              <a:ext uri="{FF2B5EF4-FFF2-40B4-BE49-F238E27FC236}">
                <a16:creationId xmlns:a16="http://schemas.microsoft.com/office/drawing/2014/main" id="{82385A0A-C61D-4BBD-AC77-D7642F895E2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14" name="Espaço Reservado para Texto 10">
            <a:extLst>
              <a:ext uri="{FF2B5EF4-FFF2-40B4-BE49-F238E27FC236}">
                <a16:creationId xmlns:a16="http://schemas.microsoft.com/office/drawing/2014/main" id="{FED89FCE-7507-4C8C-923F-92229058946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15" name="Espaço Reservado para Texto 10">
            <a:extLst>
              <a:ext uri="{FF2B5EF4-FFF2-40B4-BE49-F238E27FC236}">
                <a16:creationId xmlns:a16="http://schemas.microsoft.com/office/drawing/2014/main" id="{F2F73935-BF53-4510-8B8F-EDB1CD56A1B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16" name="Espaço Reservado para Texto 10">
            <a:extLst>
              <a:ext uri="{FF2B5EF4-FFF2-40B4-BE49-F238E27FC236}">
                <a16:creationId xmlns:a16="http://schemas.microsoft.com/office/drawing/2014/main" id="{2A9276DB-F427-4F8E-8E4C-466600F390F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17" name="Espaço Reservado para Texto 10">
            <a:extLst>
              <a:ext uri="{FF2B5EF4-FFF2-40B4-BE49-F238E27FC236}">
                <a16:creationId xmlns:a16="http://schemas.microsoft.com/office/drawing/2014/main" id="{79023948-0C1E-4DAB-B885-1C713409AA0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18" name="Espaço Reservado para Texto 10">
            <a:extLst>
              <a:ext uri="{FF2B5EF4-FFF2-40B4-BE49-F238E27FC236}">
                <a16:creationId xmlns:a16="http://schemas.microsoft.com/office/drawing/2014/main" id="{4AB6A03C-6180-41ED-A88D-ECBB80D160F2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19" name="Espaço Reservado para Texto 10">
            <a:extLst>
              <a:ext uri="{FF2B5EF4-FFF2-40B4-BE49-F238E27FC236}">
                <a16:creationId xmlns:a16="http://schemas.microsoft.com/office/drawing/2014/main" id="{145AD645-55F0-41A9-AC53-ED30BF1340B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20" name="Espaço Reservado para Texto 10">
            <a:extLst>
              <a:ext uri="{FF2B5EF4-FFF2-40B4-BE49-F238E27FC236}">
                <a16:creationId xmlns:a16="http://schemas.microsoft.com/office/drawing/2014/main" id="{C39F248D-01B4-40EE-B483-E8E81806DFBE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21" name="Espaço Reservado para Texto 10">
            <a:extLst>
              <a:ext uri="{FF2B5EF4-FFF2-40B4-BE49-F238E27FC236}">
                <a16:creationId xmlns:a16="http://schemas.microsoft.com/office/drawing/2014/main" id="{1D0F1859-7A34-42DF-873E-2CF864E4C4B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7602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22" name="Espaço Reservado para Texto 10">
            <a:extLst>
              <a:ext uri="{FF2B5EF4-FFF2-40B4-BE49-F238E27FC236}">
                <a16:creationId xmlns:a16="http://schemas.microsoft.com/office/drawing/2014/main" id="{6EB397AF-B5C1-40FE-86D4-BA660E4C6E46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23" name="Espaço Reservado para Texto 10">
            <a:extLst>
              <a:ext uri="{FF2B5EF4-FFF2-40B4-BE49-F238E27FC236}">
                <a16:creationId xmlns:a16="http://schemas.microsoft.com/office/drawing/2014/main" id="{AF1343D5-DC0F-4C7E-967F-CFC300A2C80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24" name="Espaço Reservado para Texto 10">
            <a:extLst>
              <a:ext uri="{FF2B5EF4-FFF2-40B4-BE49-F238E27FC236}">
                <a16:creationId xmlns:a16="http://schemas.microsoft.com/office/drawing/2014/main" id="{9AD688A5-D2DF-4FC3-8171-FAEA8C4F5566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25" name="Espaço Reservado para Texto 10">
            <a:extLst>
              <a:ext uri="{FF2B5EF4-FFF2-40B4-BE49-F238E27FC236}">
                <a16:creationId xmlns:a16="http://schemas.microsoft.com/office/drawing/2014/main" id="{EA05A5D4-01B0-4932-B03E-571986E282EA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26" name="Espaço Reservado para Texto 10">
            <a:extLst>
              <a:ext uri="{FF2B5EF4-FFF2-40B4-BE49-F238E27FC236}">
                <a16:creationId xmlns:a16="http://schemas.microsoft.com/office/drawing/2014/main" id="{72A84601-CD4F-49ED-8D51-CEF03236305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27" name="Espaço Reservado para Texto 10">
            <a:extLst>
              <a:ext uri="{FF2B5EF4-FFF2-40B4-BE49-F238E27FC236}">
                <a16:creationId xmlns:a16="http://schemas.microsoft.com/office/drawing/2014/main" id="{C49FB196-753D-4A12-9460-57D8AB4B540B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28" name="Espaço Reservado para Texto 10">
            <a:extLst>
              <a:ext uri="{FF2B5EF4-FFF2-40B4-BE49-F238E27FC236}">
                <a16:creationId xmlns:a16="http://schemas.microsoft.com/office/drawing/2014/main" id="{DFC05EC7-9D6C-486B-9E2F-D3612013C0A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29" name="Espaço Reservado para Texto 10">
            <a:extLst>
              <a:ext uri="{FF2B5EF4-FFF2-40B4-BE49-F238E27FC236}">
                <a16:creationId xmlns:a16="http://schemas.microsoft.com/office/drawing/2014/main" id="{98F455FB-241B-4E1F-B581-FA6CBA239545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30" name="Espaço Reservado para Texto 10">
            <a:extLst>
              <a:ext uri="{FF2B5EF4-FFF2-40B4-BE49-F238E27FC236}">
                <a16:creationId xmlns:a16="http://schemas.microsoft.com/office/drawing/2014/main" id="{9E38664A-8108-4E24-800B-3C32ADA43978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31" name="Espaço Reservado para Texto 10">
            <a:extLst>
              <a:ext uri="{FF2B5EF4-FFF2-40B4-BE49-F238E27FC236}">
                <a16:creationId xmlns:a16="http://schemas.microsoft.com/office/drawing/2014/main" id="{2908458B-A3ED-4855-9E08-108D7C4A8D36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32" name="Retângulo 31">
            <a:extLst>
              <a:ext uri="{FF2B5EF4-FFF2-40B4-BE49-F238E27FC236}">
                <a16:creationId xmlns:a16="http://schemas.microsoft.com/office/drawing/2014/main" id="{FFA35437-CCDE-4D92-B879-F23B329C8EC3}"/>
              </a:ext>
            </a:extLst>
          </p:cNvPr>
          <p:cNvSpPr/>
          <p:nvPr userDrawn="1"/>
        </p:nvSpPr>
        <p:spPr>
          <a:xfrm>
            <a:off x="929640" y="4034785"/>
            <a:ext cx="10332720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6" name="Espaço Reservado para Data 2">
            <a:extLst>
              <a:ext uri="{FF2B5EF4-FFF2-40B4-BE49-F238E27FC236}">
                <a16:creationId xmlns:a16="http://schemas.microsoft.com/office/drawing/2014/main" id="{1CDC588F-73BC-4108-974B-0EAAB8213CE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pt-BR" noProof="0"/>
              <a:t>20XX</a:t>
            </a:r>
          </a:p>
        </p:txBody>
      </p:sp>
      <p:sp>
        <p:nvSpPr>
          <p:cNvPr id="37" name="Espaço Reservado para Rodapé 3">
            <a:extLst>
              <a:ext uri="{FF2B5EF4-FFF2-40B4-BE49-F238E27FC236}">
                <a16:creationId xmlns:a16="http://schemas.microsoft.com/office/drawing/2014/main" id="{B2AC1EB2-9B8F-4077-8B66-64F9549F2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pt-BR" noProof="0"/>
              <a:t>Apresentação</a:t>
            </a:r>
          </a:p>
        </p:txBody>
      </p:sp>
      <p:sp>
        <p:nvSpPr>
          <p:cNvPr id="38" name="Espaço Reservado para o Número do Slide 4">
            <a:extLst>
              <a:ext uri="{FF2B5EF4-FFF2-40B4-BE49-F238E27FC236}">
                <a16:creationId xmlns:a16="http://schemas.microsoft.com/office/drawing/2014/main" id="{28DE3E33-346A-45AF-B164-CB5DF04FA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pt-BR" noProof="0" smtClean="0"/>
              <a:t>‹#›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0563234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SmartArt 6">
            <a:extLst>
              <a:ext uri="{FF2B5EF4-FFF2-40B4-BE49-F238E27FC236}">
                <a16:creationId xmlns:a16="http://schemas.microsoft.com/office/drawing/2014/main" id="{156CA116-0F6E-4EE9-B34F-03BA07161A7A}"/>
              </a:ext>
            </a:extLst>
          </p:cNvPr>
          <p:cNvSpPr>
            <a:spLocks noGrp="1"/>
          </p:cNvSpPr>
          <p:nvPr>
            <p:ph type="dgm" sz="quarter" idx="15" hasCustomPrompt="1"/>
          </p:nvPr>
        </p:nvSpPr>
        <p:spPr>
          <a:xfrm>
            <a:off x="838200" y="2136776"/>
            <a:ext cx="10515600" cy="3697645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BR" noProof="0"/>
              <a:t>Clique no ícone para adicionar um elemento gráfico SmartArt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pt-BR" noProof="0"/>
              <a:t>CLIQUE PARA EDITAR O ESTILO DO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pt-BR" noProof="0"/>
              <a:t>20XX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pt-BR" noProof="0"/>
              <a:t>Apresentação</a:t>
            </a:r>
          </a:p>
        </p:txBody>
      </p: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66988B2D-0240-4256-8268-4B9FF1E72363}"/>
              </a:ext>
            </a:extLst>
          </p:cNvPr>
          <p:cNvCxnSpPr>
            <a:cxnSpLocks/>
          </p:cNvCxnSpPr>
          <p:nvPr/>
        </p:nvCxnSpPr>
        <p:spPr>
          <a:xfrm flipV="1">
            <a:off x="0" y="0"/>
            <a:ext cx="2590800" cy="7620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D8EEAAE1-3D04-41C3-B2D2-B3BEF34C3B27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704850" cy="1027906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pt-BR" noProof="0" smtClean="0"/>
              <a:t>‹#›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35431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essoas da Equipe do Slide 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pt-BR" noProof="0"/>
              <a:t>CLIQUE PARA EDITAR O ESTILO DO TÍTULO MESTRE</a:t>
            </a:r>
          </a:p>
        </p:txBody>
      </p:sp>
      <p:sp>
        <p:nvSpPr>
          <p:cNvPr id="11" name="Espaço Reservado para Imagem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87181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pt-BR" noProof="0"/>
          </a:p>
        </p:txBody>
      </p:sp>
      <p:sp>
        <p:nvSpPr>
          <p:cNvPr id="17" name="Espaço Reservado para Imagem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36914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pt-BR" noProof="0"/>
          </a:p>
        </p:txBody>
      </p:sp>
      <p:sp>
        <p:nvSpPr>
          <p:cNvPr id="18" name="Espaço Reservado para Imagem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2757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 marL="0" indent="0">
              <a:buNone/>
              <a:defRPr sz="1400"/>
            </a:lvl1pPr>
            <a:lvl2pPr marL="457200" indent="0" algn="l">
              <a:lnSpc>
                <a:spcPct val="10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</a:lstStyle>
          <a:p>
            <a:pPr lvl="0" rtl="0"/>
            <a:r>
              <a:rPr lang="en-US" noProof="0"/>
              <a:t>Click icon to add picture</a:t>
            </a:r>
            <a:endParaRPr lang="pt-BR" noProof="0"/>
          </a:p>
        </p:txBody>
      </p:sp>
      <p:sp>
        <p:nvSpPr>
          <p:cNvPr id="19" name="Espaço Reservado para Imagem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74745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pt-BR" noProof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43248" y="5084524"/>
            <a:ext cx="2123743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</a:t>
            </a:r>
          </a:p>
        </p:txBody>
      </p:sp>
      <p:sp>
        <p:nvSpPr>
          <p:cNvPr id="23" name="Espaço Reservado para Texto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692980" y="5099206"/>
            <a:ext cx="2135755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</a:t>
            </a:r>
          </a:p>
        </p:txBody>
      </p:sp>
      <p:sp>
        <p:nvSpPr>
          <p:cNvPr id="24" name="Espaço Reservado para Texto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183644" y="5099206"/>
            <a:ext cx="2123743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</a:t>
            </a:r>
          </a:p>
        </p:txBody>
      </p:sp>
      <p:sp>
        <p:nvSpPr>
          <p:cNvPr id="25" name="Espaço Reservado para Texto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603525" y="5084524"/>
            <a:ext cx="2123742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</a:t>
            </a:r>
          </a:p>
        </p:txBody>
      </p:sp>
      <p:sp>
        <p:nvSpPr>
          <p:cNvPr id="26" name="Espaço Reservado para Texto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487181" y="5464114"/>
            <a:ext cx="1845511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</a:t>
            </a:r>
          </a:p>
        </p:txBody>
      </p:sp>
      <p:sp>
        <p:nvSpPr>
          <p:cNvPr id="27" name="Espaço Reservado para Texto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36913" y="5478796"/>
            <a:ext cx="1855949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</a:t>
            </a:r>
          </a:p>
        </p:txBody>
      </p:sp>
      <p:sp>
        <p:nvSpPr>
          <p:cNvPr id="28" name="Espaço Reservado para Texto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327577" y="5478796"/>
            <a:ext cx="1845511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</a:t>
            </a:r>
          </a:p>
        </p:txBody>
      </p:sp>
      <p:sp>
        <p:nvSpPr>
          <p:cNvPr id="29" name="Espaço Reservado para Texto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7458" y="5464114"/>
            <a:ext cx="184551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pt-BR" noProof="0"/>
              <a:t>20XX</a:t>
            </a:r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pt-BR" noProof="0"/>
              <a:t>Apresentação</a:t>
            </a:r>
          </a:p>
        </p:txBody>
      </p:sp>
      <p:sp>
        <p:nvSpPr>
          <p:cNvPr id="9" name="Espaço Reservado para o Número do Slide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pt-BR" noProof="0" smtClean="0"/>
              <a:t>‹#›</a:t>
            </a:fld>
            <a:endParaRPr lang="pt-BR" noProof="0"/>
          </a:p>
        </p:txBody>
      </p: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4E4B72DA-52CB-4D39-A342-8857B4D959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 flipH="1" flipV="1">
            <a:off x="7334250" y="0"/>
            <a:ext cx="4857750" cy="76200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21D9BCDA-DFB7-41A4-A7C7-CEE86CEDCB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1487150" y="0"/>
            <a:ext cx="704850" cy="1724025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23728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936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essoas da Equipe do Slide 8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pt-BR" noProof="0"/>
              <a:t>CLIQUE PARA EDITAR O ESTILO DO TÍTULO MESTRE</a:t>
            </a:r>
          </a:p>
        </p:txBody>
      </p:sp>
      <p:sp>
        <p:nvSpPr>
          <p:cNvPr id="11" name="Espaço Reservado para Imagem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877176" y="2428875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pt-BR" noProof="0"/>
          </a:p>
        </p:txBody>
      </p:sp>
      <p:sp>
        <p:nvSpPr>
          <p:cNvPr id="17" name="Espaço Reservado para Imagem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26270" y="2428875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pt-BR" noProof="0"/>
          </a:p>
        </p:txBody>
      </p:sp>
      <p:sp>
        <p:nvSpPr>
          <p:cNvPr id="18" name="Espaço Reservado para Imagem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716934" y="2428875"/>
            <a:ext cx="1066800" cy="1066800"/>
          </a:xfrm>
          <a:solidFill>
            <a:schemeClr val="tx1"/>
          </a:solidFill>
        </p:spPr>
        <p:txBody>
          <a:bodyPr rtlCol="0">
            <a:noAutofit/>
          </a:bodyPr>
          <a:lstStyle>
            <a:lvl1pPr marL="0" indent="0" algn="l"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2pPr>
          </a:lstStyle>
          <a:p>
            <a:pPr lvl="0" rtl="0"/>
            <a:r>
              <a:rPr lang="en-US" noProof="0"/>
              <a:t>Click icon to add picture</a:t>
            </a:r>
            <a:endParaRPr lang="pt-BR" noProof="0"/>
          </a:p>
        </p:txBody>
      </p:sp>
      <p:sp>
        <p:nvSpPr>
          <p:cNvPr id="19" name="Espaço Reservado para Imagem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136814" y="2428875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pt-BR" noProof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00168" y="3654378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</a:t>
            </a:r>
          </a:p>
        </p:txBody>
      </p:sp>
      <p:sp>
        <p:nvSpPr>
          <p:cNvPr id="26" name="Espaço Reservado para Texto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390120" y="3782039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</a:t>
            </a:r>
          </a:p>
        </p:txBody>
      </p:sp>
      <p:sp>
        <p:nvSpPr>
          <p:cNvPr id="23" name="Espaço Reservado para Texto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49262" y="3669060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</a:t>
            </a:r>
          </a:p>
        </p:txBody>
      </p:sp>
      <p:sp>
        <p:nvSpPr>
          <p:cNvPr id="27" name="Espaço Reservado para Texto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739214" y="3796721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</a:t>
            </a:r>
          </a:p>
        </p:txBody>
      </p:sp>
      <p:sp>
        <p:nvSpPr>
          <p:cNvPr id="24" name="Espaço Reservado para Texto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339926" y="3669060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</a:t>
            </a:r>
          </a:p>
        </p:txBody>
      </p:sp>
      <p:sp>
        <p:nvSpPr>
          <p:cNvPr id="28" name="Espaço Reservado para Texto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217963" y="3796721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</a:t>
            </a:r>
          </a:p>
        </p:txBody>
      </p:sp>
      <p:sp>
        <p:nvSpPr>
          <p:cNvPr id="25" name="Espaço Reservado para Texto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759806" y="3654378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</a:t>
            </a:r>
          </a:p>
        </p:txBody>
      </p:sp>
      <p:sp>
        <p:nvSpPr>
          <p:cNvPr id="29" name="Espaço Reservado para Texto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634432" y="3782039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</a:t>
            </a:r>
          </a:p>
        </p:txBody>
      </p:sp>
      <p:sp>
        <p:nvSpPr>
          <p:cNvPr id="55" name="Espaço Reservado para Imagem 10">
            <a:extLst>
              <a:ext uri="{FF2B5EF4-FFF2-40B4-BE49-F238E27FC236}">
                <a16:creationId xmlns:a16="http://schemas.microsoft.com/office/drawing/2014/main" id="{1EBAEB1D-A7F9-4F90-B642-4277D3802BA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877176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pt-BR" noProof="0"/>
          </a:p>
        </p:txBody>
      </p:sp>
      <p:sp>
        <p:nvSpPr>
          <p:cNvPr id="56" name="Espaço Reservado para Imagem 10">
            <a:extLst>
              <a:ext uri="{FF2B5EF4-FFF2-40B4-BE49-F238E27FC236}">
                <a16:creationId xmlns:a16="http://schemas.microsoft.com/office/drawing/2014/main" id="{9461A69E-14C8-4325-89AF-D4257C1C05B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226270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pt-BR" noProof="0"/>
          </a:p>
        </p:txBody>
      </p:sp>
      <p:sp>
        <p:nvSpPr>
          <p:cNvPr id="57" name="Espaço Reservado para Imagem 10">
            <a:extLst>
              <a:ext uri="{FF2B5EF4-FFF2-40B4-BE49-F238E27FC236}">
                <a16:creationId xmlns:a16="http://schemas.microsoft.com/office/drawing/2014/main" id="{0FB38616-82FB-4DAD-A82E-3777ACB41148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716934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2pPr>
          </a:lstStyle>
          <a:p>
            <a:pPr lvl="0" rtl="0"/>
            <a:r>
              <a:rPr lang="en-US" noProof="0"/>
              <a:t>Click icon to add picture</a:t>
            </a:r>
            <a:endParaRPr lang="pt-BR" noProof="0"/>
          </a:p>
        </p:txBody>
      </p:sp>
      <p:sp>
        <p:nvSpPr>
          <p:cNvPr id="58" name="Espaço Reservado para Imagem 10">
            <a:extLst>
              <a:ext uri="{FF2B5EF4-FFF2-40B4-BE49-F238E27FC236}">
                <a16:creationId xmlns:a16="http://schemas.microsoft.com/office/drawing/2014/main" id="{622ED9F4-EB9B-4588-8501-BFECB846EE73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9136814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pt-BR" noProof="0"/>
          </a:p>
        </p:txBody>
      </p:sp>
      <p:sp>
        <p:nvSpPr>
          <p:cNvPr id="54" name="Espaço Reservado para Texto 2">
            <a:extLst>
              <a:ext uri="{FF2B5EF4-FFF2-40B4-BE49-F238E27FC236}">
                <a16:creationId xmlns:a16="http://schemas.microsoft.com/office/drawing/2014/main" id="{22930C5B-603C-494E-A467-8B394D01D406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1500168" y="5513214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</a:t>
            </a:r>
          </a:p>
        </p:txBody>
      </p:sp>
      <p:sp>
        <p:nvSpPr>
          <p:cNvPr id="62" name="Espaço Reservado para Texto 2">
            <a:extLst>
              <a:ext uri="{FF2B5EF4-FFF2-40B4-BE49-F238E27FC236}">
                <a16:creationId xmlns:a16="http://schemas.microsoft.com/office/drawing/2014/main" id="{540C455F-A23B-493F-B95E-AB485D91DA6A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1390120" y="5640875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</a:t>
            </a:r>
          </a:p>
        </p:txBody>
      </p:sp>
      <p:sp>
        <p:nvSpPr>
          <p:cNvPr id="59" name="Espaço Reservado para Texto 2">
            <a:extLst>
              <a:ext uri="{FF2B5EF4-FFF2-40B4-BE49-F238E27FC236}">
                <a16:creationId xmlns:a16="http://schemas.microsoft.com/office/drawing/2014/main" id="{6D1C374C-DAF7-40EF-B279-4EC7A2AFE6A2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3849262" y="5527896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</a:t>
            </a:r>
          </a:p>
        </p:txBody>
      </p:sp>
      <p:sp>
        <p:nvSpPr>
          <p:cNvPr id="63" name="Espaço Reservado para Texto 2">
            <a:extLst>
              <a:ext uri="{FF2B5EF4-FFF2-40B4-BE49-F238E27FC236}">
                <a16:creationId xmlns:a16="http://schemas.microsoft.com/office/drawing/2014/main" id="{421FF438-E4E8-4643-BCB3-4A1C12429042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3739214" y="5655557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</a:t>
            </a:r>
          </a:p>
        </p:txBody>
      </p:sp>
      <p:sp>
        <p:nvSpPr>
          <p:cNvPr id="60" name="Espaço Reservado para Texto 2">
            <a:extLst>
              <a:ext uri="{FF2B5EF4-FFF2-40B4-BE49-F238E27FC236}">
                <a16:creationId xmlns:a16="http://schemas.microsoft.com/office/drawing/2014/main" id="{D4FEDD19-A7BA-45BB-93A0-F1E896C9F26D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6339926" y="5527896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</a:t>
            </a:r>
          </a:p>
        </p:txBody>
      </p:sp>
      <p:sp>
        <p:nvSpPr>
          <p:cNvPr id="64" name="Espaço Reservado para Texto 2">
            <a:extLst>
              <a:ext uri="{FF2B5EF4-FFF2-40B4-BE49-F238E27FC236}">
                <a16:creationId xmlns:a16="http://schemas.microsoft.com/office/drawing/2014/main" id="{A12F0175-7AEE-46B1-9590-D4A427680DC7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6229878" y="5655557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</a:t>
            </a:r>
          </a:p>
        </p:txBody>
      </p:sp>
      <p:sp>
        <p:nvSpPr>
          <p:cNvPr id="61" name="Espaço Reservado para Texto 2">
            <a:extLst>
              <a:ext uri="{FF2B5EF4-FFF2-40B4-BE49-F238E27FC236}">
                <a16:creationId xmlns:a16="http://schemas.microsoft.com/office/drawing/2014/main" id="{5026D39F-46AB-4680-9A52-F367344A3531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8759806" y="5513214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</a:t>
            </a:r>
          </a:p>
        </p:txBody>
      </p:sp>
      <p:sp>
        <p:nvSpPr>
          <p:cNvPr id="65" name="Espaço Reservado para Texto 2">
            <a:extLst>
              <a:ext uri="{FF2B5EF4-FFF2-40B4-BE49-F238E27FC236}">
                <a16:creationId xmlns:a16="http://schemas.microsoft.com/office/drawing/2014/main" id="{04E11FE2-6320-4E8C-A5B3-8104AF329ADA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8634432" y="5640875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pPr rtl="0"/>
            <a:r>
              <a:rPr lang="pt-BR" noProof="0"/>
              <a:t>20XX</a:t>
            </a:r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pPr rtl="0"/>
            <a:r>
              <a:rPr lang="pt-BR" noProof="0"/>
              <a:t>Apresentação</a:t>
            </a:r>
          </a:p>
        </p:txBody>
      </p:sp>
      <p:sp>
        <p:nvSpPr>
          <p:cNvPr id="9" name="Espaço Reservado para o Número do Slide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pPr rtl="0"/>
            <a:fld id="{B5CEABB6-07DC-46E8-9B57-56EC44A396E5}" type="slidenum">
              <a:rPr lang="pt-BR" noProof="0" smtClean="0"/>
              <a:t>‹#›</a:t>
            </a:fld>
            <a:endParaRPr lang="pt-BR" noProof="0"/>
          </a:p>
        </p:txBody>
      </p:sp>
      <p:pic>
        <p:nvPicPr>
          <p:cNvPr id="13" name="Gráfico 12">
            <a:extLst>
              <a:ext uri="{FF2B5EF4-FFF2-40B4-BE49-F238E27FC236}">
                <a16:creationId xmlns:a16="http://schemas.microsoft.com/office/drawing/2014/main" id="{B0DFD584-E5CF-41EF-B51E-679CE22DDF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73953"/>
            <a:ext cx="2057400" cy="1647825"/>
          </a:xfrm>
          <a:prstGeom prst="rect">
            <a:avLst/>
          </a:prstGeom>
        </p:spPr>
      </p:pic>
      <p:pic>
        <p:nvPicPr>
          <p:cNvPr id="14" name="Gráfico 13">
            <a:extLst>
              <a:ext uri="{FF2B5EF4-FFF2-40B4-BE49-F238E27FC236}">
                <a16:creationId xmlns:a16="http://schemas.microsoft.com/office/drawing/2014/main" id="{E5C02DDF-25A6-42C7-9525-F279CE2095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49000" y="5180889"/>
            <a:ext cx="11430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0955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pt-BR" noProof="0"/>
              <a:t>CLIQUE PARA EDITAR O ESTILO DO TÍTULO MESTRE</a:t>
            </a:r>
          </a:p>
        </p:txBody>
      </p:sp>
      <p:sp>
        <p:nvSpPr>
          <p:cNvPr id="11" name="Espaço Reservado para Conteúdo 10">
            <a:extLst>
              <a:ext uri="{FF2B5EF4-FFF2-40B4-BE49-F238E27FC236}">
                <a16:creationId xmlns:a16="http://schemas.microsoft.com/office/drawing/2014/main" id="{ADC2540D-94C4-405B-8607-0CEDD6F54B9C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1075447" y="2370670"/>
            <a:ext cx="1856232" cy="1664208"/>
          </a:xfrm>
        </p:spPr>
        <p:txBody>
          <a:bodyPr rtlCol="0"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 rtl="0"/>
            <a:r>
              <a:rPr lang="pt-BR" noProof="0"/>
              <a:t>Clique para adicionar o conteúdo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200" y="3788813"/>
            <a:ext cx="2330726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#</a:t>
            </a:r>
          </a:p>
        </p:txBody>
      </p:sp>
      <p:sp>
        <p:nvSpPr>
          <p:cNvPr id="17" name="Espaço Reservado para Texto 2">
            <a:extLst>
              <a:ext uri="{FF2B5EF4-FFF2-40B4-BE49-F238E27FC236}">
                <a16:creationId xmlns:a16="http://schemas.microsoft.com/office/drawing/2014/main" id="{E43D2F47-FAF2-42C2-967D-251DD4B940D7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838200" y="4464810"/>
            <a:ext cx="2330726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8200" y="5120722"/>
            <a:ext cx="2330726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24" name="Espaço Reservado para Conteúdo 10">
            <a:extLst>
              <a:ext uri="{FF2B5EF4-FFF2-40B4-BE49-F238E27FC236}">
                <a16:creationId xmlns:a16="http://schemas.microsoft.com/office/drawing/2014/main" id="{11C6EC54-ADFA-4CFF-9E9B-DC7E96C854C2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3805651" y="2370670"/>
            <a:ext cx="1856232" cy="1664208"/>
          </a:xfrm>
        </p:spPr>
        <p:txBody>
          <a:bodyPr rtlCol="0"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 rtl="0"/>
            <a:r>
              <a:rPr lang="pt-BR" noProof="0"/>
              <a:t>Clique para adicionar o conteúdo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3562665" y="3788813"/>
            <a:ext cx="2342205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#</a:t>
            </a:r>
          </a:p>
        </p:txBody>
      </p:sp>
      <p:sp>
        <p:nvSpPr>
          <p:cNvPr id="18" name="Espaço Reservado para Texto 4">
            <a:extLst>
              <a:ext uri="{FF2B5EF4-FFF2-40B4-BE49-F238E27FC236}">
                <a16:creationId xmlns:a16="http://schemas.microsoft.com/office/drawing/2014/main" id="{3322C250-87FC-4F14-A42C-FFDA120D0D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62665" y="4464810"/>
            <a:ext cx="2342205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pt-BR" noProof="0"/>
              <a:t>CLIQUE PARA EDITAR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3562665" y="5120722"/>
            <a:ext cx="2342205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25" name="Espaço Reservado para Conteúdo 10">
            <a:extLst>
              <a:ext uri="{FF2B5EF4-FFF2-40B4-BE49-F238E27FC236}">
                <a16:creationId xmlns:a16="http://schemas.microsoft.com/office/drawing/2014/main" id="{1B6DD41C-FCE2-4AC6-A235-2FF1B905DAAD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6530117" y="2370670"/>
            <a:ext cx="1856232" cy="1664208"/>
          </a:xfrm>
        </p:spPr>
        <p:txBody>
          <a:bodyPr rtlCol="0"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 rtl="0"/>
            <a:r>
              <a:rPr lang="pt-BR" noProof="0"/>
              <a:t>Clique para adicionar o conteúdo</a:t>
            </a:r>
          </a:p>
        </p:txBody>
      </p:sp>
      <p:sp>
        <p:nvSpPr>
          <p:cNvPr id="21" name="Espaço Reservado para Texto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298609" y="3788813"/>
            <a:ext cx="2330726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#</a:t>
            </a:r>
          </a:p>
        </p:txBody>
      </p:sp>
      <p:sp>
        <p:nvSpPr>
          <p:cNvPr id="19" name="Espaço Reservado para Texto 2">
            <a:extLst>
              <a:ext uri="{FF2B5EF4-FFF2-40B4-BE49-F238E27FC236}">
                <a16:creationId xmlns:a16="http://schemas.microsoft.com/office/drawing/2014/main" id="{D3C675D6-83FA-4036-B516-098EDCAF2506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298609" y="4464810"/>
            <a:ext cx="2330726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</a:t>
            </a:r>
          </a:p>
        </p:txBody>
      </p:sp>
      <p:sp>
        <p:nvSpPr>
          <p:cNvPr id="22" name="Espaço Reservado para Conteúdo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6298609" y="5120722"/>
            <a:ext cx="2330726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26" name="Espaço Reservado para Conteúdo 10">
            <a:extLst>
              <a:ext uri="{FF2B5EF4-FFF2-40B4-BE49-F238E27FC236}">
                <a16:creationId xmlns:a16="http://schemas.microsoft.com/office/drawing/2014/main" id="{CEB4C3DB-E51E-4479-90C2-DFE5DB4B2482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9260321" y="2370670"/>
            <a:ext cx="1856232" cy="1664208"/>
          </a:xfrm>
        </p:spPr>
        <p:txBody>
          <a:bodyPr rtlCol="0"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 rtl="0"/>
            <a:r>
              <a:rPr lang="pt-BR" noProof="0"/>
              <a:t>Clique para adicionar o conteúdo</a:t>
            </a:r>
          </a:p>
        </p:txBody>
      </p:sp>
      <p:sp>
        <p:nvSpPr>
          <p:cNvPr id="14" name="Espaço Reservado para Texto 2">
            <a:extLst>
              <a:ext uri="{FF2B5EF4-FFF2-40B4-BE49-F238E27FC236}">
                <a16:creationId xmlns:a16="http://schemas.microsoft.com/office/drawing/2014/main" id="{84A1E92D-A5BF-4268-BFF3-1418A1F03589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9023074" y="3788457"/>
            <a:ext cx="2330726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#</a:t>
            </a:r>
          </a:p>
        </p:txBody>
      </p:sp>
      <p:sp>
        <p:nvSpPr>
          <p:cNvPr id="23" name="Espaço Reservado para Texto 2">
            <a:extLst>
              <a:ext uri="{FF2B5EF4-FFF2-40B4-BE49-F238E27FC236}">
                <a16:creationId xmlns:a16="http://schemas.microsoft.com/office/drawing/2014/main" id="{B6439AAC-8A96-4015-8A87-ED8DF7027B60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9023074" y="4464454"/>
            <a:ext cx="2330726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</a:t>
            </a:r>
          </a:p>
        </p:txBody>
      </p:sp>
      <p:cxnSp>
        <p:nvCxnSpPr>
          <p:cNvPr id="16" name="Conector Reto 15">
            <a:extLst>
              <a:ext uri="{FF2B5EF4-FFF2-40B4-BE49-F238E27FC236}">
                <a16:creationId xmlns:a16="http://schemas.microsoft.com/office/drawing/2014/main" id="{463D7850-C2A6-43CE-BBE4-8E81A0A59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238250" cy="1328057"/>
          </a:xfrm>
          <a:prstGeom prst="line">
            <a:avLst/>
          </a:prstGeom>
          <a:ln w="31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to 19">
            <a:extLst>
              <a:ext uri="{FF2B5EF4-FFF2-40B4-BE49-F238E27FC236}">
                <a16:creationId xmlns:a16="http://schemas.microsoft.com/office/drawing/2014/main" id="{EBAD3E03-2E3B-440C-9105-6F9D33006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3790950" cy="892177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Espaço Reservado para Conteúdo 3">
            <a:extLst>
              <a:ext uri="{FF2B5EF4-FFF2-40B4-BE49-F238E27FC236}">
                <a16:creationId xmlns:a16="http://schemas.microsoft.com/office/drawing/2014/main" id="{492F9083-A886-4EEB-94D6-1FAE6DC33000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9023074" y="5120366"/>
            <a:ext cx="2330726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pt-BR" noProof="0"/>
              <a:t>20XX</a:t>
            </a:r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pt-BR" noProof="0"/>
              <a:t>Apresentação</a:t>
            </a:r>
          </a:p>
        </p:txBody>
      </p:sp>
      <p:sp>
        <p:nvSpPr>
          <p:cNvPr id="9" name="Espaço Reservado para o Número do Slide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pt-BR" noProof="0" smtClean="0"/>
              <a:t>‹#›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3866963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Resu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5" y="1671639"/>
            <a:ext cx="5111750" cy="1204912"/>
          </a:xfrm>
        </p:spPr>
        <p:txBody>
          <a:bodyPr rtlCol="0" anchor="b">
            <a:normAutofit/>
          </a:bodyPr>
          <a:lstStyle>
            <a:lvl1pPr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pt-BR" noProof="0"/>
              <a:t>CLIQUE PARA EDITAR O ESTILO DO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476875" y="3682546"/>
            <a:ext cx="5111750" cy="1525588"/>
          </a:xfrm>
        </p:spPr>
        <p:txBody>
          <a:bodyPr rtlCol="0" anchor="b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cxnSp>
        <p:nvCxnSpPr>
          <p:cNvPr id="23" name="Conector Reto 22">
            <a:extLst>
              <a:ext uri="{FF2B5EF4-FFF2-40B4-BE49-F238E27FC236}">
                <a16:creationId xmlns:a16="http://schemas.microsoft.com/office/drawing/2014/main" id="{D87F08D6-2CA7-4A5A-BE34-07113DCA535D}"/>
              </a:ext>
            </a:extLst>
          </p:cNvPr>
          <p:cNvCxnSpPr>
            <a:cxnSpLocks/>
          </p:cNvCxnSpPr>
          <p:nvPr/>
        </p:nvCxnSpPr>
        <p:spPr>
          <a:xfrm flipH="1" flipV="1">
            <a:off x="0" y="876300"/>
            <a:ext cx="4762500" cy="1628775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A768C87F-B9C3-4DFF-8454-F3F52CE4346B}"/>
              </a:ext>
            </a:extLst>
          </p:cNvPr>
          <p:cNvCxnSpPr>
            <a:cxnSpLocks/>
          </p:cNvCxnSpPr>
          <p:nvPr/>
        </p:nvCxnSpPr>
        <p:spPr>
          <a:xfrm flipH="1" flipV="1">
            <a:off x="2638425" y="0"/>
            <a:ext cx="2124076" cy="5186363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Espaço Reservado para Data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pt-BR" noProof="0"/>
              <a:t>20XX</a:t>
            </a:r>
          </a:p>
        </p:txBody>
      </p:sp>
      <p:sp>
        <p:nvSpPr>
          <p:cNvPr id="22" name="Espaço Reservado para Rodapé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pt-BR" noProof="0"/>
              <a:t>Apresentação</a:t>
            </a:r>
          </a:p>
        </p:txBody>
      </p:sp>
      <p:sp>
        <p:nvSpPr>
          <p:cNvPr id="24" name="Espaço Reservado para o Número do Slide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pt-BR" noProof="0" smtClean="0"/>
              <a:t>‹#›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6163167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Elemento Gráfico 7">
            <a:extLst>
              <a:ext uri="{FF2B5EF4-FFF2-40B4-BE49-F238E27FC236}">
                <a16:creationId xmlns:a16="http://schemas.microsoft.com/office/drawing/2014/main" id="{D514C6BF-376E-43E8-881D-2E76742699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5488815" y="0"/>
            <a:ext cx="6703185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499" y="1020445"/>
            <a:ext cx="3171825" cy="1325563"/>
          </a:xfrm>
        </p:spPr>
        <p:txBody>
          <a:bodyPr rtlCol="0" anchor="b">
            <a:normAutofit/>
          </a:bodyPr>
          <a:lstStyle>
            <a:lvl1pPr>
              <a:defRPr sz="2800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BR" noProof="0"/>
              <a:t>CLIQUE PARA EDITAR O ESTILO DO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33499" y="2924175"/>
            <a:ext cx="3171825" cy="2519363"/>
          </a:xfrm>
        </p:spPr>
        <p:txBody>
          <a:bodyPr rtlCol="0">
            <a:normAutofit/>
          </a:bodyPr>
          <a:lstStyle>
            <a:lvl1pPr marL="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39F5093-3C53-4152-B8FE-0522E0795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pt-BR" noProof="0"/>
              <a:t>20XX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pt-BR" noProof="0"/>
              <a:t>Apresentação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pt-BR" noProof="0" smtClean="0"/>
              <a:t>‹#›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63127036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Fechamento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rtlCol="0" anchor="b">
            <a:noAutofit/>
          </a:bodyPr>
          <a:lstStyle>
            <a:lvl1pPr algn="l">
              <a:defRPr sz="3200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BR" noProof="0"/>
              <a:t>CLIQUE PARA EDITAR O ESTILO DO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267200" y="3238103"/>
            <a:ext cx="4179570" cy="2004161"/>
          </a:xfrm>
        </p:spPr>
        <p:txBody>
          <a:bodyPr rtlCol="0">
            <a:normAutofit/>
          </a:bodyPr>
          <a:lstStyle>
            <a:lvl1pPr marL="0" indent="0" algn="l">
              <a:lnSpc>
                <a:spcPct val="15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 noProof="0"/>
              <a:t>Clique para editar o estilo de subtítulo Mestre</a:t>
            </a:r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ED3361C9-310A-4255-A94E-B77588962D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9" name="Espaço Reservado para Data 6">
            <a:extLst>
              <a:ext uri="{FF2B5EF4-FFF2-40B4-BE49-F238E27FC236}">
                <a16:creationId xmlns:a16="http://schemas.microsoft.com/office/drawing/2014/main" id="{BF358517-D7B7-40D0-A9D0-B650C808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pt-BR" noProof="0"/>
              <a:t>20XX</a:t>
            </a:r>
          </a:p>
        </p:txBody>
      </p:sp>
      <p:sp>
        <p:nvSpPr>
          <p:cNvPr id="10" name="Espaço Reservado para Rodapé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pt-BR" noProof="0"/>
              <a:t>Apresentação</a:t>
            </a:r>
          </a:p>
        </p:txBody>
      </p:sp>
      <p:sp>
        <p:nvSpPr>
          <p:cNvPr id="11" name="Espaço Reservado para o Número do Slide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pt-BR" noProof="0" smtClean="0"/>
              <a:t>‹#›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4293551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inha do temp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ráfico 10">
            <a:extLst>
              <a:ext uri="{FF2B5EF4-FFF2-40B4-BE49-F238E27FC236}">
                <a16:creationId xmlns:a16="http://schemas.microsoft.com/office/drawing/2014/main" id="{9D2AF524-D4B4-4A3A-9CE4-EDAFE1D5A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13884" y="0"/>
            <a:ext cx="10078116" cy="6858000"/>
          </a:xfrm>
          <a:custGeom>
            <a:avLst/>
            <a:gdLst>
              <a:gd name="connsiteX0" fmla="*/ 3793236 w 10078116"/>
              <a:gd name="connsiteY0" fmla="*/ 6858000 h 6858000"/>
              <a:gd name="connsiteX1" fmla="*/ 0 w 10078116"/>
              <a:gd name="connsiteY1" fmla="*/ 0 h 6858000"/>
              <a:gd name="connsiteX2" fmla="*/ 10078116 w 10078116"/>
              <a:gd name="connsiteY2" fmla="*/ 0 h 6858000"/>
              <a:gd name="connsiteX3" fmla="*/ 10078116 w 100781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78116" h="6858000">
                <a:moveTo>
                  <a:pt x="3793236" y="6858000"/>
                </a:moveTo>
                <a:lnTo>
                  <a:pt x="0" y="0"/>
                </a:lnTo>
                <a:lnTo>
                  <a:pt x="10078116" y="0"/>
                </a:lnTo>
                <a:lnTo>
                  <a:pt x="10078116" y="685800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E3987A5-99A6-4B33-BAAF-531596353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09419"/>
            <a:ext cx="4082142" cy="585788"/>
          </a:xfrm>
        </p:spPr>
        <p:txBody>
          <a:bodyPr rtlCol="0">
            <a:normAutofit/>
          </a:bodyPr>
          <a:lstStyle>
            <a:lvl1pPr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pt-BR" noProof="0"/>
              <a:t>CLIQUE PARA EDITAR O TÍTULO</a:t>
            </a:r>
          </a:p>
        </p:txBody>
      </p:sp>
      <p:sp>
        <p:nvSpPr>
          <p:cNvPr id="16" name="Espaço Reservado para Texto 15">
            <a:extLst>
              <a:ext uri="{FF2B5EF4-FFF2-40B4-BE49-F238E27FC236}">
                <a16:creationId xmlns:a16="http://schemas.microsoft.com/office/drawing/2014/main" id="{3BABF6CA-407C-4BF0-8234-1321A676E75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8318" y="1481138"/>
            <a:ext cx="2141764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160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CLIQUE PARA EDITAR OS ESTILOS DE TEXTO MESTRE</a:t>
            </a:r>
          </a:p>
        </p:txBody>
      </p:sp>
      <p:sp>
        <p:nvSpPr>
          <p:cNvPr id="17" name="Espaço Reservado para Texto 15">
            <a:extLst>
              <a:ext uri="{FF2B5EF4-FFF2-40B4-BE49-F238E27FC236}">
                <a16:creationId xmlns:a16="http://schemas.microsoft.com/office/drawing/2014/main" id="{76D8129B-5B68-421C-968C-3663C86EFC7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4375" y="2557463"/>
            <a:ext cx="2141764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160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CLIQUE PARA EDITAR OS ESTILOS DE TEXTO MESTRE</a:t>
            </a:r>
          </a:p>
        </p:txBody>
      </p:sp>
      <p:sp>
        <p:nvSpPr>
          <p:cNvPr id="18" name="Espaço Reservado para Texto 15">
            <a:extLst>
              <a:ext uri="{FF2B5EF4-FFF2-40B4-BE49-F238E27FC236}">
                <a16:creationId xmlns:a16="http://schemas.microsoft.com/office/drawing/2014/main" id="{6C741DCA-8EBD-44F5-9D38-E938A628ADC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20800" y="3633788"/>
            <a:ext cx="2141764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160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CLIQUE PARA EDITAR OS ESTILOS DE TEXTO MESTRE</a:t>
            </a:r>
          </a:p>
        </p:txBody>
      </p:sp>
      <p:sp>
        <p:nvSpPr>
          <p:cNvPr id="19" name="Espaço Reservado para Texto 15">
            <a:extLst>
              <a:ext uri="{FF2B5EF4-FFF2-40B4-BE49-F238E27FC236}">
                <a16:creationId xmlns:a16="http://schemas.microsoft.com/office/drawing/2014/main" id="{5C43C6B1-A1BD-4A90-8B4B-F361C1BEDD2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905000" y="4710114"/>
            <a:ext cx="2141764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160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CLIQUE PARA EDITAR OS ESTILOS DE TEXTO MESTRE</a:t>
            </a:r>
          </a:p>
        </p:txBody>
      </p:sp>
      <p:sp>
        <p:nvSpPr>
          <p:cNvPr id="34" name="Espaço Reservado para Texto 15">
            <a:extLst>
              <a:ext uri="{FF2B5EF4-FFF2-40B4-BE49-F238E27FC236}">
                <a16:creationId xmlns:a16="http://schemas.microsoft.com/office/drawing/2014/main" id="{0C66E1BD-33F0-4B94-BF94-CD4698F85C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1535" y="1594478"/>
            <a:ext cx="5539095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Clique para editar os estilos de texto mestre</a:t>
            </a:r>
          </a:p>
        </p:txBody>
      </p:sp>
      <p:sp>
        <p:nvSpPr>
          <p:cNvPr id="35" name="Espaço Reservado para Texto 15">
            <a:extLst>
              <a:ext uri="{FF2B5EF4-FFF2-40B4-BE49-F238E27FC236}">
                <a16:creationId xmlns:a16="http://schemas.microsoft.com/office/drawing/2014/main" id="{2D4661B1-6559-407A-9AEC-A46A0570AE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86028" y="2682564"/>
            <a:ext cx="5539095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Clique para editar os estilos de texto mestre</a:t>
            </a:r>
          </a:p>
        </p:txBody>
      </p:sp>
      <p:sp>
        <p:nvSpPr>
          <p:cNvPr id="36" name="Espaço Reservado para Texto 15">
            <a:extLst>
              <a:ext uri="{FF2B5EF4-FFF2-40B4-BE49-F238E27FC236}">
                <a16:creationId xmlns:a16="http://schemas.microsoft.com/office/drawing/2014/main" id="{DCC983F7-6A25-42C0-811C-EA32138C5B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76937" y="3755394"/>
            <a:ext cx="5539095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Clique para editar os estilos de texto mestre</a:t>
            </a:r>
          </a:p>
        </p:txBody>
      </p:sp>
      <p:sp>
        <p:nvSpPr>
          <p:cNvPr id="37" name="Espaço Reservado para Texto 15">
            <a:extLst>
              <a:ext uri="{FF2B5EF4-FFF2-40B4-BE49-F238E27FC236}">
                <a16:creationId xmlns:a16="http://schemas.microsoft.com/office/drawing/2014/main" id="{E83DA0EB-27DD-416A-8DA5-4AFDC8587E5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5279" y="4824430"/>
            <a:ext cx="5539095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Clique para editar os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74DC36F-5D3E-439D-80B5-32633FC34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pPr rtl="0"/>
            <a:r>
              <a:rPr lang="pt-BR" noProof="0"/>
              <a:t>20XX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6C710A8A-CEC9-4787-A745-C28DD965F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155823" y="6356350"/>
            <a:ext cx="1808712" cy="365125"/>
          </a:xfrm>
        </p:spPr>
        <p:txBody>
          <a:bodyPr rtlCol="0"/>
          <a:lstStyle>
            <a:lvl1pPr algn="l">
              <a:defRPr sz="900"/>
            </a:lvl1pPr>
          </a:lstStyle>
          <a:p>
            <a:pPr rtl="0"/>
            <a:r>
              <a:rPr lang="pt-BR" noProof="0"/>
              <a:t>Apresentação</a:t>
            </a:r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4162BD04-8F01-472A-9456-4702A221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pt-BR" noProof="0" smtClean="0"/>
              <a:t>‹#›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0528123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na do Conteúdo 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ítulo 1">
            <a:extLst>
              <a:ext uri="{FF2B5EF4-FFF2-40B4-BE49-F238E27FC236}">
                <a16:creationId xmlns:a16="http://schemas.microsoft.com/office/drawing/2014/main" id="{42ACEF30-0520-40B3-A1F1-F3D2530563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pt-BR" noProof="0"/>
              <a:t>CLIQUE PARA EDITAR O ESTILO DO TÍTULO MESTRE</a:t>
            </a:r>
          </a:p>
        </p:txBody>
      </p:sp>
      <p:sp>
        <p:nvSpPr>
          <p:cNvPr id="15" name="Espaço Reservado para Texto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85900" y="2563123"/>
            <a:ext cx="4031945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pt-BR" noProof="0"/>
              <a:t>CLIQUE PARA ADICIONAR UM SUBTÍTULO</a:t>
            </a:r>
          </a:p>
        </p:txBody>
      </p:sp>
      <p:sp>
        <p:nvSpPr>
          <p:cNvPr id="17" name="Espaço Reservado para Texto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85664" y="3070348"/>
            <a:ext cx="4031030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31" name="Espaço Reservado para Texto 15">
            <a:extLst>
              <a:ext uri="{FF2B5EF4-FFF2-40B4-BE49-F238E27FC236}">
                <a16:creationId xmlns:a16="http://schemas.microsoft.com/office/drawing/2014/main" id="{87DD41A9-B6B3-48D9-A3A6-831B39C9158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73004" y="2563123"/>
            <a:ext cx="4031945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pt-BR" noProof="0"/>
              <a:t>CLIQUE PARA ADICIONAR UM SUBTÍTULO</a:t>
            </a:r>
          </a:p>
        </p:txBody>
      </p:sp>
      <p:sp>
        <p:nvSpPr>
          <p:cNvPr id="32" name="Espaço Reservado para Texto 18">
            <a:extLst>
              <a:ext uri="{FF2B5EF4-FFF2-40B4-BE49-F238E27FC236}">
                <a16:creationId xmlns:a16="http://schemas.microsoft.com/office/drawing/2014/main" id="{FB791E68-EDF5-4CC2-8774-A27AEF1D25E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73143" y="3070348"/>
            <a:ext cx="4031030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33" name="Espaço Reservado para Texto 15">
            <a:extLst>
              <a:ext uri="{FF2B5EF4-FFF2-40B4-BE49-F238E27FC236}">
                <a16:creationId xmlns:a16="http://schemas.microsoft.com/office/drawing/2014/main" id="{AA224F82-7E0C-4EBF-97D3-132481DBCDA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85899" y="4319431"/>
            <a:ext cx="4031945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pt-BR" noProof="0"/>
              <a:t>CLIQUE PARA ADICIONAR UM SUBTÍTULO</a:t>
            </a:r>
          </a:p>
        </p:txBody>
      </p:sp>
      <p:sp>
        <p:nvSpPr>
          <p:cNvPr id="34" name="Espaço Reservado para Texto 18">
            <a:extLst>
              <a:ext uri="{FF2B5EF4-FFF2-40B4-BE49-F238E27FC236}">
                <a16:creationId xmlns:a16="http://schemas.microsoft.com/office/drawing/2014/main" id="{699D24C6-4AFB-4222-8E0C-4D11CD9C0FF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86412" y="4826656"/>
            <a:ext cx="4031030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12" name="Espaço Reservado para Texto 15">
            <a:extLst>
              <a:ext uri="{FF2B5EF4-FFF2-40B4-BE49-F238E27FC236}">
                <a16:creationId xmlns:a16="http://schemas.microsoft.com/office/drawing/2014/main" id="{3B05E19C-DF33-4515-AC52-F95850810EC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72630" y="4319431"/>
            <a:ext cx="4031945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pt-BR" noProof="0"/>
              <a:t>CLIQUE PARA ADICIONAR UM SUBTÍTULO</a:t>
            </a:r>
          </a:p>
        </p:txBody>
      </p:sp>
      <p:sp>
        <p:nvSpPr>
          <p:cNvPr id="13" name="Espaço Reservado para Texto 18">
            <a:extLst>
              <a:ext uri="{FF2B5EF4-FFF2-40B4-BE49-F238E27FC236}">
                <a16:creationId xmlns:a16="http://schemas.microsoft.com/office/drawing/2014/main" id="{C0EBC62D-442C-45D3-B66B-C6578FBB337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673143" y="4826656"/>
            <a:ext cx="4031030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 rtlCol="0"/>
          <a:lstStyle/>
          <a:p>
            <a:pPr rtl="0"/>
            <a:r>
              <a:rPr lang="pt-BR" noProof="0"/>
              <a:t>20XX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 rtlCol="0"/>
          <a:lstStyle/>
          <a:p>
            <a:pPr rtl="0"/>
            <a:r>
              <a:rPr lang="pt-BR" noProof="0"/>
              <a:t>Apresentação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pt-BR" noProof="0" smtClean="0"/>
              <a:t>‹#›</a:t>
            </a:fld>
            <a:endParaRPr lang="pt-BR" noProof="0"/>
          </a:p>
        </p:txBody>
      </p:sp>
      <p:cxnSp>
        <p:nvCxnSpPr>
          <p:cNvPr id="2" name="Conector Reto 1">
            <a:extLst>
              <a:ext uri="{FF2B5EF4-FFF2-40B4-BE49-F238E27FC236}">
                <a16:creationId xmlns:a16="http://schemas.microsoft.com/office/drawing/2014/main" id="{9298DCF7-7DC1-4618-8133-F63847B0A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688388" y="0"/>
            <a:ext cx="3503612" cy="23529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ector Reto 5">
            <a:extLst>
              <a:ext uri="{FF2B5EF4-FFF2-40B4-BE49-F238E27FC236}">
                <a16:creationId xmlns:a16="http://schemas.microsoft.com/office/drawing/2014/main" id="{653A6567-233D-4A3B-B52B-DE7E5E35A1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720943" y="0"/>
            <a:ext cx="2471057" cy="2699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áfico 6">
            <a:extLst>
              <a:ext uri="{FF2B5EF4-FFF2-40B4-BE49-F238E27FC236}">
                <a16:creationId xmlns:a16="http://schemas.microsoft.com/office/drawing/2014/main" id="{64D564EB-CA78-42C6-AD76-3C4E7B3AEA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73953"/>
            <a:ext cx="2057400" cy="1647825"/>
          </a:xfrm>
          <a:prstGeom prst="rect">
            <a:avLst/>
          </a:prstGeom>
        </p:spPr>
      </p:pic>
      <p:pic>
        <p:nvPicPr>
          <p:cNvPr id="8" name="Gráfico 7">
            <a:extLst>
              <a:ext uri="{FF2B5EF4-FFF2-40B4-BE49-F238E27FC236}">
                <a16:creationId xmlns:a16="http://schemas.microsoft.com/office/drawing/2014/main" id="{1CFFBB3A-BDCF-4878-8D04-E8BB9A050E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49000" y="5180889"/>
            <a:ext cx="11430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487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na do Conteúdo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ítulo 1">
            <a:extLst>
              <a:ext uri="{FF2B5EF4-FFF2-40B4-BE49-F238E27FC236}">
                <a16:creationId xmlns:a16="http://schemas.microsoft.com/office/drawing/2014/main" id="{42ACEF30-0520-40B3-A1F1-F3D2530563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08760" y="4156405"/>
            <a:ext cx="3139440" cy="1325563"/>
          </a:xfrm>
        </p:spPr>
        <p:txBody>
          <a:bodyPr rtlCol="0" anchor="b">
            <a:normAutofit/>
          </a:bodyPr>
          <a:lstStyle>
            <a:lvl1pPr algn="l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pt-BR" noProof="0"/>
              <a:t>CLIQUE PARA EDITAR O ESTILO DO TÍTULO MESTRE</a:t>
            </a:r>
          </a:p>
        </p:txBody>
      </p:sp>
      <p:sp>
        <p:nvSpPr>
          <p:cNvPr id="15" name="Espaço Reservado para Texto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1530635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pt-BR" noProof="0"/>
              <a:t>CLIQUE PARA ADICIONAR UM SUBTÍTULO</a:t>
            </a:r>
          </a:p>
        </p:txBody>
      </p:sp>
      <p:sp>
        <p:nvSpPr>
          <p:cNvPr id="17" name="Espaço Reservado para Texto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1860060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16" name="Espaço Reservado para Texto 15">
            <a:extLst>
              <a:ext uri="{FF2B5EF4-FFF2-40B4-BE49-F238E27FC236}">
                <a16:creationId xmlns:a16="http://schemas.microsoft.com/office/drawing/2014/main" id="{07D6A00C-D56B-4E8B-B992-7DA51D3C726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2630431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pt-BR" noProof="0"/>
              <a:t>CLIQUE PARA ADICIONAR UM SUBTÍTULO</a:t>
            </a:r>
          </a:p>
        </p:txBody>
      </p:sp>
      <p:sp>
        <p:nvSpPr>
          <p:cNvPr id="18" name="Espaço Reservado para Texto 18">
            <a:extLst>
              <a:ext uri="{FF2B5EF4-FFF2-40B4-BE49-F238E27FC236}">
                <a16:creationId xmlns:a16="http://schemas.microsoft.com/office/drawing/2014/main" id="{DA90DA32-7E6A-4713-BDC9-73910E2A0E6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2959856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19" name="Espaço Reservado para Texto 15">
            <a:extLst>
              <a:ext uri="{FF2B5EF4-FFF2-40B4-BE49-F238E27FC236}">
                <a16:creationId xmlns:a16="http://schemas.microsoft.com/office/drawing/2014/main" id="{D7E57261-C874-4DFD-AF7D-F9EC50B3BFD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3730227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pt-BR" noProof="0"/>
              <a:t>CLIQUE PARA ADICIONAR UM SUBTÍTULO</a:t>
            </a:r>
          </a:p>
        </p:txBody>
      </p:sp>
      <p:sp>
        <p:nvSpPr>
          <p:cNvPr id="20" name="Espaço Reservado para Texto 18">
            <a:extLst>
              <a:ext uri="{FF2B5EF4-FFF2-40B4-BE49-F238E27FC236}">
                <a16:creationId xmlns:a16="http://schemas.microsoft.com/office/drawing/2014/main" id="{843F77CE-098F-4777-8C30-5CEE7954D14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059652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23" name="Espaço Reservado para Texto 15">
            <a:extLst>
              <a:ext uri="{FF2B5EF4-FFF2-40B4-BE49-F238E27FC236}">
                <a16:creationId xmlns:a16="http://schemas.microsoft.com/office/drawing/2014/main" id="{4CAE269A-B6AB-42A6-9575-6057FA25A29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20106" y="4830024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pt-BR" noProof="0"/>
              <a:t>CLIQUE PARA ADICIONAR UM SUBTÍTULO</a:t>
            </a:r>
          </a:p>
        </p:txBody>
      </p:sp>
      <p:sp>
        <p:nvSpPr>
          <p:cNvPr id="24" name="Espaço Reservado para Texto 18">
            <a:extLst>
              <a:ext uri="{FF2B5EF4-FFF2-40B4-BE49-F238E27FC236}">
                <a16:creationId xmlns:a16="http://schemas.microsoft.com/office/drawing/2014/main" id="{46866A49-A3A8-4869-961C-EB41F6BC784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19680" y="5159449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947516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pt-BR" noProof="0"/>
              <a:t>20XX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161955" y="6356350"/>
            <a:ext cx="3243942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pt-BR" noProof="0"/>
              <a:t>Apresentação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pt-BR" noProof="0" smtClean="0"/>
              <a:pPr rtl="0"/>
              <a:t>‹#›</a:t>
            </a:fld>
            <a:endParaRPr lang="pt-BR" noProof="0"/>
          </a:p>
        </p:txBody>
      </p:sp>
      <p:pic>
        <p:nvPicPr>
          <p:cNvPr id="2" name="Gráfico 1">
            <a:extLst>
              <a:ext uri="{FF2B5EF4-FFF2-40B4-BE49-F238E27FC236}">
                <a16:creationId xmlns:a16="http://schemas.microsoft.com/office/drawing/2014/main" id="{6D8D9106-8780-461D-9091-E074B0A3C9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-4696" y="-1"/>
            <a:ext cx="4896735" cy="4385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9504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luna do Conteúdo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áfico 1">
            <a:extLst>
              <a:ext uri="{FF2B5EF4-FFF2-40B4-BE49-F238E27FC236}">
                <a16:creationId xmlns:a16="http://schemas.microsoft.com/office/drawing/2014/main" id="{6D8D9106-8780-461D-9091-E074B0A3C9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 rot="10800000">
            <a:off x="7295265" y="2472051"/>
            <a:ext cx="4896735" cy="4385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513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rodu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075" y="1671639"/>
            <a:ext cx="5111750" cy="1204912"/>
          </a:xfrm>
        </p:spPr>
        <p:txBody>
          <a:bodyPr rtlCol="0" anchor="b">
            <a:normAutofit/>
          </a:bodyPr>
          <a:lstStyle>
            <a:lvl1pPr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pt-BR" noProof="0"/>
              <a:t>CLIQUE PARA EDITAR O ESTILO DO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62075" y="3660774"/>
            <a:ext cx="5111750" cy="1525588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49FBD260-5143-4B12-B9F8-33E48D548909}"/>
              </a:ext>
            </a:extLst>
          </p:cNvPr>
          <p:cNvCxnSpPr/>
          <p:nvPr/>
        </p:nvCxnSpPr>
        <p:spPr>
          <a:xfrm>
            <a:off x="9096375" y="1497012"/>
            <a:ext cx="3095625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to 22">
            <a:extLst>
              <a:ext uri="{FF2B5EF4-FFF2-40B4-BE49-F238E27FC236}">
                <a16:creationId xmlns:a16="http://schemas.microsoft.com/office/drawing/2014/main" id="{D87F08D6-2CA7-4A5A-BE34-07113DCA535D}"/>
              </a:ext>
            </a:extLst>
          </p:cNvPr>
          <p:cNvCxnSpPr/>
          <p:nvPr/>
        </p:nvCxnSpPr>
        <p:spPr>
          <a:xfrm flipH="1">
            <a:off x="6953250" y="-25401"/>
            <a:ext cx="3790950" cy="6902451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Espaço Reservado para Data 6">
            <a:extLst>
              <a:ext uri="{FF2B5EF4-FFF2-40B4-BE49-F238E27FC236}">
                <a16:creationId xmlns:a16="http://schemas.microsoft.com/office/drawing/2014/main" id="{70146B66-4F07-44BE-8AAB-48EA5170DA8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pt-BR" noProof="0"/>
              <a:t>20XX</a:t>
            </a:r>
          </a:p>
        </p:txBody>
      </p:sp>
      <p:sp>
        <p:nvSpPr>
          <p:cNvPr id="10" name="Espaço Reservado para Rodapé 7">
            <a:extLst>
              <a:ext uri="{FF2B5EF4-FFF2-40B4-BE49-F238E27FC236}">
                <a16:creationId xmlns:a16="http://schemas.microsoft.com/office/drawing/2014/main" id="{3A927BE5-2F4C-4EBD-9093-C4ED6E3025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24463" y="6356350"/>
            <a:ext cx="1743075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pt-BR" noProof="0"/>
              <a:t>Apresentação</a:t>
            </a:r>
          </a:p>
        </p:txBody>
      </p:sp>
      <p:sp>
        <p:nvSpPr>
          <p:cNvPr id="11" name="Espaço Reservado para o Número do Slide 8">
            <a:extLst>
              <a:ext uri="{FF2B5EF4-FFF2-40B4-BE49-F238E27FC236}">
                <a16:creationId xmlns:a16="http://schemas.microsoft.com/office/drawing/2014/main" id="{C4C1336B-CF5E-42FF-80E8-7D33A2D64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pt-BR" noProof="0" smtClean="0"/>
              <a:t>‹#›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293278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valo da Seção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2571235"/>
            <a:ext cx="4179570" cy="1715531"/>
          </a:xfrm>
        </p:spPr>
        <p:txBody>
          <a:bodyPr rtlCol="0" anchor="ctr">
            <a:noAutofit/>
          </a:bodyPr>
          <a:lstStyle>
            <a:lvl1pPr algn="l">
              <a:defRPr sz="3600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BR" noProof="0"/>
              <a:t>CLIQUE PARA EDITAR O ESTILO DO TÍTULO MESTRE</a:t>
            </a:r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F05D2CCB-CCFC-4A8A-ADA9-C1E4D13B96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6688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áfico 6">
            <a:extLst>
              <a:ext uri="{FF2B5EF4-FFF2-40B4-BE49-F238E27FC236}">
                <a16:creationId xmlns:a16="http://schemas.microsoft.com/office/drawing/2014/main" id="{AEE644D4-F9A4-4237-BD5C-4B97ABA933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2" y="0"/>
            <a:ext cx="12192001" cy="6858000"/>
          </a:xfrm>
          <a:prstGeom prst="rect">
            <a:avLst/>
          </a:prstGeom>
        </p:spPr>
      </p:pic>
      <p:sp>
        <p:nvSpPr>
          <p:cNvPr id="20" name="Right Triangle 19">
            <a:extLst>
              <a:ext uri="{FF2B5EF4-FFF2-40B4-BE49-F238E27FC236}">
                <a16:creationId xmlns:a16="http://schemas.microsoft.com/office/drawing/2014/main" id="{A356FCEC-754A-5383-E515-8080E3671A10}"/>
              </a:ext>
            </a:extLst>
          </p:cNvPr>
          <p:cNvSpPr/>
          <p:nvPr userDrawn="1"/>
        </p:nvSpPr>
        <p:spPr>
          <a:xfrm flipH="1">
            <a:off x="3905426" y="1"/>
            <a:ext cx="4153257" cy="685800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9AF288C-E6DA-CA55-A529-DCFB1B3B26CF}"/>
              </a:ext>
            </a:extLst>
          </p:cNvPr>
          <p:cNvSpPr/>
          <p:nvPr userDrawn="1"/>
        </p:nvSpPr>
        <p:spPr>
          <a:xfrm>
            <a:off x="8058683" y="0"/>
            <a:ext cx="4133317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BDAC7E4E-FE06-4E90-8107-6B543E5515ED}"/>
              </a:ext>
            </a:extLst>
          </p:cNvPr>
          <p:cNvCxnSpPr>
            <a:cxnSpLocks/>
          </p:cNvCxnSpPr>
          <p:nvPr/>
        </p:nvCxnSpPr>
        <p:spPr>
          <a:xfrm flipV="1">
            <a:off x="3580688" y="0"/>
            <a:ext cx="4648912" cy="68580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7987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pt-BR" noProof="0"/>
              <a:t>20XX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pt-BR" noProof="0"/>
              <a:t>Apresentação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pt-BR" noProof="0" smtClean="0"/>
              <a:pPr rtl="0"/>
              <a:t>‹#›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928452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70" r:id="rId3"/>
    <p:sldLayoutId id="2147483688" r:id="rId4"/>
    <p:sldLayoutId id="2147483694" r:id="rId5"/>
    <p:sldLayoutId id="2147483702" r:id="rId6"/>
    <p:sldLayoutId id="2147483697" r:id="rId7"/>
    <p:sldLayoutId id="2147483673" r:id="rId8"/>
    <p:sldLayoutId id="2147483676" r:id="rId9"/>
    <p:sldLayoutId id="2147483672" r:id="rId10"/>
    <p:sldLayoutId id="2147483699" r:id="rId11"/>
    <p:sldLayoutId id="2147483671" r:id="rId12"/>
    <p:sldLayoutId id="2147483700" r:id="rId13"/>
    <p:sldLayoutId id="2147483692" r:id="rId14"/>
    <p:sldLayoutId id="2147483681" r:id="rId15"/>
    <p:sldLayoutId id="2147483674" r:id="rId16"/>
    <p:sldLayoutId id="2147483675" r:id="rId17"/>
    <p:sldLayoutId id="2147483696" r:id="rId18"/>
    <p:sldLayoutId id="2147483677" r:id="rId19"/>
    <p:sldLayoutId id="2147483678" r:id="rId20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16040" y="1792586"/>
            <a:ext cx="4941771" cy="4552102"/>
          </a:xfrm>
          <a:solidFill>
            <a:schemeClr val="bg1"/>
          </a:solidFill>
        </p:spPr>
        <p:txBody>
          <a:bodyPr rtlCol="0"/>
          <a:lstStyle/>
          <a:p>
            <a:pPr rtl="0"/>
            <a:r>
              <a:rPr lang="pt-BR" dirty="0"/>
              <a:t>Uma história de analytics e automação</a:t>
            </a:r>
            <a:br>
              <a:rPr lang="pt-BR" dirty="0"/>
            </a:br>
            <a:br>
              <a:rPr lang="pt-BR" dirty="0"/>
            </a:br>
            <a:br>
              <a:rPr lang="pt-BR" dirty="0"/>
            </a:br>
            <a:br>
              <a:rPr lang="pt-BR" dirty="0"/>
            </a:br>
            <a:br>
              <a:rPr lang="pt-BR" dirty="0"/>
            </a:br>
            <a:r>
              <a:rPr lang="pt-BR" sz="2000" dirty="0"/>
              <a:t>Walid Radwan</a:t>
            </a:r>
            <a:br>
              <a:rPr lang="pt-BR" sz="2000" dirty="0"/>
            </a:br>
            <a:r>
              <a:rPr lang="pt-BR" sz="1600" dirty="0"/>
              <a:t>Diretor Global</a:t>
            </a:r>
            <a:br>
              <a:rPr lang="pt-BR" sz="1600" dirty="0"/>
            </a:br>
            <a:r>
              <a:rPr lang="pt-BR" sz="1600" dirty="0"/>
              <a:t>Customer Operations Data &amp; Analytics 3M Company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424253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B1497CC-A605-27DF-F4DF-3450B107BF3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3176"/>
            <a:ext cx="11401425" cy="6858000"/>
          </a:xfrm>
          <a:prstGeom prst="rect">
            <a:avLst/>
          </a:prstGeom>
        </p:spPr>
      </p:pic>
      <p:sp>
        <p:nvSpPr>
          <p:cNvPr id="14" name="Parallelogram 13">
            <a:extLst>
              <a:ext uri="{FF2B5EF4-FFF2-40B4-BE49-F238E27FC236}">
                <a16:creationId xmlns:a16="http://schemas.microsoft.com/office/drawing/2014/main" id="{B296B834-1BAA-5BE5-8332-9A6BB5469A62}"/>
              </a:ext>
            </a:extLst>
          </p:cNvPr>
          <p:cNvSpPr/>
          <p:nvPr/>
        </p:nvSpPr>
        <p:spPr>
          <a:xfrm>
            <a:off x="6953250" y="-47627"/>
            <a:ext cx="5461577" cy="6902451"/>
          </a:xfrm>
          <a:prstGeom prst="parallelogram">
            <a:avLst>
              <a:gd name="adj" fmla="val 6905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181005C-DDDD-B9FD-1360-153DA884F907}"/>
              </a:ext>
            </a:extLst>
          </p:cNvPr>
          <p:cNvSpPr/>
          <p:nvPr/>
        </p:nvSpPr>
        <p:spPr>
          <a:xfrm>
            <a:off x="10095346" y="1320800"/>
            <a:ext cx="2096654" cy="5534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163849F-B9DC-61DE-E9AC-BB50EBB34A46}"/>
              </a:ext>
            </a:extLst>
          </p:cNvPr>
          <p:cNvSpPr/>
          <p:nvPr/>
        </p:nvSpPr>
        <p:spPr>
          <a:xfrm>
            <a:off x="8547533" y="4147126"/>
            <a:ext cx="2096654" cy="27108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2" name="Conector Reto 13">
            <a:extLst>
              <a:ext uri="{FF2B5EF4-FFF2-40B4-BE49-F238E27FC236}">
                <a16:creationId xmlns:a16="http://schemas.microsoft.com/office/drawing/2014/main" id="{F8D8D82B-546E-F7B7-59E5-5CE9BF56F9EF}"/>
              </a:ext>
            </a:extLst>
          </p:cNvPr>
          <p:cNvCxnSpPr>
            <a:cxnSpLocks/>
            <a:endCxn id="14" idx="1"/>
          </p:cNvCxnSpPr>
          <p:nvPr/>
        </p:nvCxnSpPr>
        <p:spPr>
          <a:xfrm flipV="1">
            <a:off x="7315200" y="-47627"/>
            <a:ext cx="4254503" cy="6905627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to 22">
            <a:extLst>
              <a:ext uri="{FF2B5EF4-FFF2-40B4-BE49-F238E27FC236}">
                <a16:creationId xmlns:a16="http://schemas.microsoft.com/office/drawing/2014/main" id="{95133804-B83A-DF14-4292-D1EF75D5B263}"/>
              </a:ext>
            </a:extLst>
          </p:cNvPr>
          <p:cNvCxnSpPr/>
          <p:nvPr/>
        </p:nvCxnSpPr>
        <p:spPr>
          <a:xfrm flipH="1">
            <a:off x="7507429" y="-25401"/>
            <a:ext cx="3790950" cy="6902451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63722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 descr="A person sitting at a desk with multiple computer screens&#10;&#10;Description automatically generated">
            <a:extLst>
              <a:ext uri="{FF2B5EF4-FFF2-40B4-BE49-F238E27FC236}">
                <a16:creationId xmlns:a16="http://schemas.microsoft.com/office/drawing/2014/main" id="{F5140B87-31D6-27AC-8727-D0D4DC4C3D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54429"/>
            <a:ext cx="12192000" cy="6966858"/>
          </a:xfrm>
          <a:prstGeom prst="rect">
            <a:avLst/>
          </a:prstGeom>
        </p:spPr>
      </p:pic>
      <p:sp>
        <p:nvSpPr>
          <p:cNvPr id="48" name="Right Triangle 47">
            <a:extLst>
              <a:ext uri="{FF2B5EF4-FFF2-40B4-BE49-F238E27FC236}">
                <a16:creationId xmlns:a16="http://schemas.microsoft.com/office/drawing/2014/main" id="{D4D555C9-047A-969B-2AC4-8A64C2560105}"/>
              </a:ext>
            </a:extLst>
          </p:cNvPr>
          <p:cNvSpPr/>
          <p:nvPr/>
        </p:nvSpPr>
        <p:spPr>
          <a:xfrm flipH="1" flipV="1">
            <a:off x="11281144" y="-54429"/>
            <a:ext cx="910856" cy="209588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9" name="Right Triangle 48">
            <a:extLst>
              <a:ext uri="{FF2B5EF4-FFF2-40B4-BE49-F238E27FC236}">
                <a16:creationId xmlns:a16="http://schemas.microsoft.com/office/drawing/2014/main" id="{90BDDDB4-05DA-A4E4-FAE8-C5630F901E8A}"/>
              </a:ext>
            </a:extLst>
          </p:cNvPr>
          <p:cNvSpPr/>
          <p:nvPr/>
        </p:nvSpPr>
        <p:spPr>
          <a:xfrm rot="5400000" flipV="1">
            <a:off x="8796038" y="-2449666"/>
            <a:ext cx="1000730" cy="5791204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44" name="Conector Reto 9">
            <a:extLst>
              <a:ext uri="{FF2B5EF4-FFF2-40B4-BE49-F238E27FC236}">
                <a16:creationId xmlns:a16="http://schemas.microsoft.com/office/drawing/2014/main" id="{54C83807-3788-68A9-3435-5C46C41D48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 flipH="1" flipV="1">
            <a:off x="7334250" y="0"/>
            <a:ext cx="4857750" cy="76200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Reto 14">
            <a:extLst>
              <a:ext uri="{FF2B5EF4-FFF2-40B4-BE49-F238E27FC236}">
                <a16:creationId xmlns:a16="http://schemas.microsoft.com/office/drawing/2014/main" id="{F03DE150-8C97-70F3-6C0E-465762C193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1487150" y="0"/>
            <a:ext cx="704850" cy="1724025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422F7CC6-8A81-8F8D-BF6F-62CD4A68AC9A}"/>
              </a:ext>
            </a:extLst>
          </p:cNvPr>
          <p:cNvSpPr txBox="1"/>
          <p:nvPr/>
        </p:nvSpPr>
        <p:spPr>
          <a:xfrm>
            <a:off x="8458894" y="6211669"/>
            <a:ext cx="2488739" cy="64633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anchor="ctr">
            <a:spAutoFit/>
          </a:bodyPr>
          <a:lstStyle/>
          <a:p>
            <a:pPr algn="ctr"/>
            <a:r>
              <a:rPr lang="pt-BR" sz="3600" dirty="0">
                <a:solidFill>
                  <a:schemeClr val="tx1"/>
                </a:solidFill>
              </a:rPr>
              <a:t>Push to Go</a:t>
            </a:r>
            <a:endParaRPr lang="pt-BR" sz="3600" dirty="0"/>
          </a:p>
        </p:txBody>
      </p:sp>
    </p:spTree>
    <p:extLst>
      <p:ext uri="{BB962C8B-B14F-4D97-AF65-F5344CB8AC3E}">
        <p14:creationId xmlns:p14="http://schemas.microsoft.com/office/powerpoint/2010/main" val="27238176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9DE7F2-E890-4744-88DD-A75F5E3005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1350" y="2571235"/>
            <a:ext cx="4179570" cy="1715531"/>
          </a:xfrm>
        </p:spPr>
        <p:txBody>
          <a:bodyPr rtlCol="0"/>
          <a:lstStyle/>
          <a:p>
            <a:pPr rtl="0"/>
            <a:r>
              <a:rPr lang="pt-BR" sz="4400" dirty="0">
                <a:solidFill>
                  <a:schemeClr val="tx1"/>
                </a:solidFill>
              </a:rPr>
              <a:t>A MUDANÇA</a:t>
            </a:r>
          </a:p>
        </p:txBody>
      </p:sp>
    </p:spTree>
    <p:extLst>
      <p:ext uri="{BB962C8B-B14F-4D97-AF65-F5344CB8AC3E}">
        <p14:creationId xmlns:p14="http://schemas.microsoft.com/office/powerpoint/2010/main" val="37206443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holding a baton to a person's hand&#10;&#10;Description automatically generated">
            <a:extLst>
              <a:ext uri="{FF2B5EF4-FFF2-40B4-BE49-F238E27FC236}">
                <a16:creationId xmlns:a16="http://schemas.microsoft.com/office/drawing/2014/main" id="{975C36F0-5E4A-9449-260A-F0BBEF94B8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08857"/>
            <a:ext cx="12192000" cy="6966858"/>
          </a:xfrm>
          <a:prstGeom prst="rect">
            <a:avLst/>
          </a:prstGeom>
        </p:spPr>
      </p:pic>
      <p:sp>
        <p:nvSpPr>
          <p:cNvPr id="6" name="Right Triangle 5">
            <a:extLst>
              <a:ext uri="{FF2B5EF4-FFF2-40B4-BE49-F238E27FC236}">
                <a16:creationId xmlns:a16="http://schemas.microsoft.com/office/drawing/2014/main" id="{48B9DB85-842A-D7B4-0E49-CC59FDE5ACE0}"/>
              </a:ext>
            </a:extLst>
          </p:cNvPr>
          <p:cNvSpPr/>
          <p:nvPr/>
        </p:nvSpPr>
        <p:spPr>
          <a:xfrm flipV="1">
            <a:off x="0" y="-94175"/>
            <a:ext cx="1616149" cy="3390267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ight Triangle 6">
            <a:extLst>
              <a:ext uri="{FF2B5EF4-FFF2-40B4-BE49-F238E27FC236}">
                <a16:creationId xmlns:a16="http://schemas.microsoft.com/office/drawing/2014/main" id="{7695A739-39AE-7771-B326-478A0FAEFEA4}"/>
              </a:ext>
            </a:extLst>
          </p:cNvPr>
          <p:cNvSpPr/>
          <p:nvPr/>
        </p:nvSpPr>
        <p:spPr>
          <a:xfrm flipV="1">
            <a:off x="0" y="0"/>
            <a:ext cx="2434856" cy="2766997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4" name="Conector Reto 15">
            <a:extLst>
              <a:ext uri="{FF2B5EF4-FFF2-40B4-BE49-F238E27FC236}">
                <a16:creationId xmlns:a16="http://schemas.microsoft.com/office/drawing/2014/main" id="{0C25AC81-CAF1-A3A6-6C31-0633A1EC85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238250" cy="3105150"/>
          </a:xfrm>
          <a:prstGeom prst="line">
            <a:avLst/>
          </a:prstGeom>
          <a:ln w="31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ector Reto 19">
            <a:extLst>
              <a:ext uri="{FF2B5EF4-FFF2-40B4-BE49-F238E27FC236}">
                <a16:creationId xmlns:a16="http://schemas.microsoft.com/office/drawing/2014/main" id="{AAF77081-BADF-E576-5284-ADE2210F3D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2238376" cy="24765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321C6C5-9512-4C68-EACC-94D6164E2987}"/>
              </a:ext>
            </a:extLst>
          </p:cNvPr>
          <p:cNvSpPr txBox="1"/>
          <p:nvPr/>
        </p:nvSpPr>
        <p:spPr>
          <a:xfrm>
            <a:off x="2132159" y="6033753"/>
            <a:ext cx="2184660" cy="64633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anchor="ctr">
            <a:spAutoFit/>
          </a:bodyPr>
          <a:lstStyle/>
          <a:p>
            <a:pPr algn="ctr"/>
            <a:r>
              <a:rPr lang="pt-BR" sz="3600" dirty="0">
                <a:solidFill>
                  <a:schemeClr val="tx1"/>
                </a:solidFill>
              </a:rPr>
              <a:t>Analytics</a:t>
            </a:r>
            <a:endParaRPr lang="pt-BR" sz="3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1328DC2-CBE3-A2DD-F2FB-BBDE1901DFA3}"/>
              </a:ext>
            </a:extLst>
          </p:cNvPr>
          <p:cNvSpPr txBox="1"/>
          <p:nvPr/>
        </p:nvSpPr>
        <p:spPr>
          <a:xfrm>
            <a:off x="2371061" y="212517"/>
            <a:ext cx="2570977" cy="64633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anchor="ctr">
            <a:spAutoFit/>
          </a:bodyPr>
          <a:lstStyle/>
          <a:p>
            <a:pPr algn="ctr"/>
            <a:r>
              <a:rPr lang="pt-BR" sz="3600" dirty="0">
                <a:solidFill>
                  <a:schemeClr val="tx1"/>
                </a:solidFill>
              </a:rPr>
              <a:t>Automation</a:t>
            </a:r>
            <a:endParaRPr lang="pt-BR" sz="3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0E86D0-4EC1-C538-3546-0993DE03DB68}"/>
              </a:ext>
            </a:extLst>
          </p:cNvPr>
          <p:cNvSpPr txBox="1"/>
          <p:nvPr/>
        </p:nvSpPr>
        <p:spPr>
          <a:xfrm>
            <a:off x="6431978" y="1552575"/>
            <a:ext cx="1468014" cy="64633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anchor="ctr">
            <a:spAutoFit/>
          </a:bodyPr>
          <a:lstStyle/>
          <a:p>
            <a:pPr algn="ctr"/>
            <a:r>
              <a:rPr lang="pt-BR" sz="3600" dirty="0">
                <a:solidFill>
                  <a:schemeClr val="tx1"/>
                </a:solidFill>
              </a:rPr>
              <a:t>GenAI</a:t>
            </a:r>
            <a:endParaRPr lang="pt-BR" sz="3600" dirty="0"/>
          </a:p>
        </p:txBody>
      </p:sp>
    </p:spTree>
    <p:extLst>
      <p:ext uri="{BB962C8B-B14F-4D97-AF65-F5344CB8AC3E}">
        <p14:creationId xmlns:p14="http://schemas.microsoft.com/office/powerpoint/2010/main" val="21211780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9DE7F2-E890-4744-88DD-A75F5E3005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1350" y="2571235"/>
            <a:ext cx="4179570" cy="1715531"/>
          </a:xfrm>
        </p:spPr>
        <p:txBody>
          <a:bodyPr rtlCol="0"/>
          <a:lstStyle/>
          <a:p>
            <a:pPr rtl="0"/>
            <a:r>
              <a:rPr lang="pt-BR" sz="4400" dirty="0">
                <a:solidFill>
                  <a:schemeClr val="tx1"/>
                </a:solidFill>
              </a:rPr>
              <a:t>A NOVA DOR</a:t>
            </a:r>
          </a:p>
        </p:txBody>
      </p:sp>
    </p:spTree>
    <p:extLst>
      <p:ext uri="{BB962C8B-B14F-4D97-AF65-F5344CB8AC3E}">
        <p14:creationId xmlns:p14="http://schemas.microsoft.com/office/powerpoint/2010/main" val="21064679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mic strip of a person and person&#10;&#10;Description automatically generated">
            <a:extLst>
              <a:ext uri="{FF2B5EF4-FFF2-40B4-BE49-F238E27FC236}">
                <a16:creationId xmlns:a16="http://schemas.microsoft.com/office/drawing/2014/main" id="{AFD89E8D-6AD7-D98B-51A3-10DBE80440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700" y="1098186"/>
            <a:ext cx="10874599" cy="487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0377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9DE7F2-E890-4744-88DD-A75F5E3005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1350" y="2571235"/>
            <a:ext cx="4179570" cy="1715531"/>
          </a:xfrm>
        </p:spPr>
        <p:txBody>
          <a:bodyPr rtlCol="0"/>
          <a:lstStyle/>
          <a:p>
            <a:pPr rtl="0"/>
            <a:r>
              <a:rPr lang="pt-BR" sz="4400" dirty="0">
                <a:solidFill>
                  <a:schemeClr val="tx1"/>
                </a:solidFill>
              </a:rPr>
              <a:t>A SOLUÇÃO</a:t>
            </a:r>
          </a:p>
        </p:txBody>
      </p:sp>
    </p:spTree>
    <p:extLst>
      <p:ext uri="{BB962C8B-B14F-4D97-AF65-F5344CB8AC3E}">
        <p14:creationId xmlns:p14="http://schemas.microsoft.com/office/powerpoint/2010/main" val="26189908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light bulb on a piece of paper&#10;&#10;Description automatically generated">
            <a:extLst>
              <a:ext uri="{FF2B5EF4-FFF2-40B4-BE49-F238E27FC236}">
                <a16:creationId xmlns:a16="http://schemas.microsoft.com/office/drawing/2014/main" id="{5610E7C1-5CC9-A861-A32D-0513A3982B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54429"/>
            <a:ext cx="12192000" cy="6966858"/>
          </a:xfrm>
          <a:prstGeom prst="rect">
            <a:avLst/>
          </a:prstGeom>
        </p:spPr>
      </p:pic>
      <p:sp>
        <p:nvSpPr>
          <p:cNvPr id="48" name="Right Triangle 47">
            <a:extLst>
              <a:ext uri="{FF2B5EF4-FFF2-40B4-BE49-F238E27FC236}">
                <a16:creationId xmlns:a16="http://schemas.microsoft.com/office/drawing/2014/main" id="{D4D555C9-047A-969B-2AC4-8A64C2560105}"/>
              </a:ext>
            </a:extLst>
          </p:cNvPr>
          <p:cNvSpPr/>
          <p:nvPr/>
        </p:nvSpPr>
        <p:spPr>
          <a:xfrm flipH="1" flipV="1">
            <a:off x="11281144" y="-54429"/>
            <a:ext cx="910856" cy="209588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9" name="Right Triangle 48">
            <a:extLst>
              <a:ext uri="{FF2B5EF4-FFF2-40B4-BE49-F238E27FC236}">
                <a16:creationId xmlns:a16="http://schemas.microsoft.com/office/drawing/2014/main" id="{90BDDDB4-05DA-A4E4-FAE8-C5630F901E8A}"/>
              </a:ext>
            </a:extLst>
          </p:cNvPr>
          <p:cNvSpPr/>
          <p:nvPr/>
        </p:nvSpPr>
        <p:spPr>
          <a:xfrm rot="5400000" flipV="1">
            <a:off x="8796038" y="-2449666"/>
            <a:ext cx="1000730" cy="5791204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44" name="Conector Reto 9">
            <a:extLst>
              <a:ext uri="{FF2B5EF4-FFF2-40B4-BE49-F238E27FC236}">
                <a16:creationId xmlns:a16="http://schemas.microsoft.com/office/drawing/2014/main" id="{54C83807-3788-68A9-3435-5C46C41D48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 flipH="1" flipV="1">
            <a:off x="7334250" y="0"/>
            <a:ext cx="4857750" cy="76200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Reto 14">
            <a:extLst>
              <a:ext uri="{FF2B5EF4-FFF2-40B4-BE49-F238E27FC236}">
                <a16:creationId xmlns:a16="http://schemas.microsoft.com/office/drawing/2014/main" id="{F03DE150-8C97-70F3-6C0E-465762C193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1487150" y="0"/>
            <a:ext cx="704850" cy="1724025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422F7CC6-8A81-8F8D-BF6F-62CD4A68AC9A}"/>
              </a:ext>
            </a:extLst>
          </p:cNvPr>
          <p:cNvSpPr txBox="1"/>
          <p:nvPr/>
        </p:nvSpPr>
        <p:spPr>
          <a:xfrm>
            <a:off x="7334250" y="3105834"/>
            <a:ext cx="2968699" cy="64633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anchor="ctr">
            <a:spAutoFit/>
          </a:bodyPr>
          <a:lstStyle/>
          <a:p>
            <a:pPr algn="ctr"/>
            <a:r>
              <a:rPr lang="pt-BR" sz="3600" dirty="0">
                <a:solidFill>
                  <a:schemeClr val="tx1"/>
                </a:solidFill>
              </a:rPr>
              <a:t>AUTOMATION </a:t>
            </a:r>
            <a:endParaRPr lang="pt-BR" sz="3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415089-6812-7F8A-62B9-A864C515A055}"/>
              </a:ext>
            </a:extLst>
          </p:cNvPr>
          <p:cNvSpPr txBox="1"/>
          <p:nvPr/>
        </p:nvSpPr>
        <p:spPr>
          <a:xfrm>
            <a:off x="148856" y="57834"/>
            <a:ext cx="5348177" cy="64633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anchor="ctr">
            <a:spAutoFit/>
          </a:bodyPr>
          <a:lstStyle/>
          <a:p>
            <a:pPr algn="ctr"/>
            <a:r>
              <a:rPr lang="pt-BR" sz="3600" dirty="0">
                <a:solidFill>
                  <a:schemeClr val="tx1"/>
                </a:solidFill>
              </a:rPr>
              <a:t>PROCESS IMPROVEMENT </a:t>
            </a:r>
            <a:endParaRPr lang="pt-BR" sz="3600" dirty="0"/>
          </a:p>
        </p:txBody>
      </p:sp>
    </p:spTree>
    <p:extLst>
      <p:ext uri="{BB962C8B-B14F-4D97-AF65-F5344CB8AC3E}">
        <p14:creationId xmlns:p14="http://schemas.microsoft.com/office/powerpoint/2010/main" val="17205575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erson writing on a paper&#10;&#10;Description automatically generated">
            <a:extLst>
              <a:ext uri="{FF2B5EF4-FFF2-40B4-BE49-F238E27FC236}">
                <a16:creationId xmlns:a16="http://schemas.microsoft.com/office/drawing/2014/main" id="{F846C33C-42D4-A7A5-073A-BA7811E286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54429"/>
            <a:ext cx="12192000" cy="6966858"/>
          </a:xfrm>
          <a:prstGeom prst="rect">
            <a:avLst/>
          </a:prstGeom>
        </p:spPr>
      </p:pic>
      <p:sp>
        <p:nvSpPr>
          <p:cNvPr id="6" name="Right Triangle 5">
            <a:extLst>
              <a:ext uri="{FF2B5EF4-FFF2-40B4-BE49-F238E27FC236}">
                <a16:creationId xmlns:a16="http://schemas.microsoft.com/office/drawing/2014/main" id="{48B9DB85-842A-D7B4-0E49-CC59FDE5ACE0}"/>
              </a:ext>
            </a:extLst>
          </p:cNvPr>
          <p:cNvSpPr/>
          <p:nvPr/>
        </p:nvSpPr>
        <p:spPr>
          <a:xfrm flipV="1">
            <a:off x="0" y="-94175"/>
            <a:ext cx="1616149" cy="3390267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ight Triangle 6">
            <a:extLst>
              <a:ext uri="{FF2B5EF4-FFF2-40B4-BE49-F238E27FC236}">
                <a16:creationId xmlns:a16="http://schemas.microsoft.com/office/drawing/2014/main" id="{7695A739-39AE-7771-B326-478A0FAEFEA4}"/>
              </a:ext>
            </a:extLst>
          </p:cNvPr>
          <p:cNvSpPr/>
          <p:nvPr/>
        </p:nvSpPr>
        <p:spPr>
          <a:xfrm flipV="1">
            <a:off x="0" y="0"/>
            <a:ext cx="2434856" cy="2766997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4" name="Conector Reto 15">
            <a:extLst>
              <a:ext uri="{FF2B5EF4-FFF2-40B4-BE49-F238E27FC236}">
                <a16:creationId xmlns:a16="http://schemas.microsoft.com/office/drawing/2014/main" id="{0C25AC81-CAF1-A3A6-6C31-0633A1EC85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238250" cy="3105150"/>
          </a:xfrm>
          <a:prstGeom prst="line">
            <a:avLst/>
          </a:prstGeom>
          <a:ln w="31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ector Reto 19">
            <a:extLst>
              <a:ext uri="{FF2B5EF4-FFF2-40B4-BE49-F238E27FC236}">
                <a16:creationId xmlns:a16="http://schemas.microsoft.com/office/drawing/2014/main" id="{AAF77081-BADF-E576-5284-ADE2210F3D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2238376" cy="24765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321C6C5-9512-4C68-EACC-94D6164E2987}"/>
              </a:ext>
            </a:extLst>
          </p:cNvPr>
          <p:cNvSpPr txBox="1"/>
          <p:nvPr/>
        </p:nvSpPr>
        <p:spPr>
          <a:xfrm rot="21202942">
            <a:off x="7483665" y="5879378"/>
            <a:ext cx="1436074" cy="199192"/>
          </a:xfrm>
          <a:prstGeom prst="rect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txBody>
          <a:bodyPr wrap="square" anchor="ctr">
            <a:noAutofit/>
          </a:bodyPr>
          <a:lstStyle/>
          <a:p>
            <a:pPr algn="ctr"/>
            <a:endParaRPr lang="pt-BR" sz="3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1328DC2-CBE3-A2DD-F2FB-BBDE1901DFA3}"/>
              </a:ext>
            </a:extLst>
          </p:cNvPr>
          <p:cNvSpPr txBox="1"/>
          <p:nvPr/>
        </p:nvSpPr>
        <p:spPr>
          <a:xfrm rot="21170461">
            <a:off x="3730803" y="2959994"/>
            <a:ext cx="1591265" cy="69716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lIns="36000" tIns="36000" rIns="36000" bIns="36000" anchor="ctr">
            <a:noAutofit/>
          </a:bodyPr>
          <a:lstStyle/>
          <a:p>
            <a:pPr algn="ctr"/>
            <a:r>
              <a:rPr lang="pt-BR" b="1" dirty="0"/>
              <a:t>DATA ENGINEER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821A202-E52F-5421-5EC3-A64B14D081B4}"/>
              </a:ext>
            </a:extLst>
          </p:cNvPr>
          <p:cNvSpPr txBox="1"/>
          <p:nvPr/>
        </p:nvSpPr>
        <p:spPr>
          <a:xfrm rot="21170461">
            <a:off x="5396547" y="2756569"/>
            <a:ext cx="1591265" cy="69716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lIns="36000" tIns="36000" rIns="36000" bIns="36000" anchor="ctr">
            <a:noAutofit/>
          </a:bodyPr>
          <a:lstStyle/>
          <a:p>
            <a:pPr algn="ctr"/>
            <a:r>
              <a:rPr lang="pt-BR" b="1" dirty="0"/>
              <a:t>DATA SCIENTIST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CF2E620-C6C1-C5F0-2A7D-6EF189CE2096}"/>
              </a:ext>
            </a:extLst>
          </p:cNvPr>
          <p:cNvSpPr txBox="1"/>
          <p:nvPr/>
        </p:nvSpPr>
        <p:spPr>
          <a:xfrm rot="21170461">
            <a:off x="3951057" y="4882718"/>
            <a:ext cx="1591265" cy="69716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lIns="36000" tIns="36000" rIns="36000" bIns="36000" anchor="ctr">
            <a:noAutofit/>
          </a:bodyPr>
          <a:lstStyle/>
          <a:p>
            <a:pPr algn="ctr"/>
            <a:r>
              <a:rPr lang="pt-BR" b="1" dirty="0"/>
              <a:t>BI </a:t>
            </a:r>
            <a:br>
              <a:rPr lang="pt-BR" b="1" dirty="0"/>
            </a:br>
            <a:r>
              <a:rPr lang="pt-BR" b="1" dirty="0"/>
              <a:t>SPECIALIST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DA14540-A575-B062-1040-1AC0BA3DE5B0}"/>
              </a:ext>
            </a:extLst>
          </p:cNvPr>
          <p:cNvSpPr txBox="1"/>
          <p:nvPr/>
        </p:nvSpPr>
        <p:spPr>
          <a:xfrm rot="21170461">
            <a:off x="5616801" y="4679293"/>
            <a:ext cx="1591265" cy="69716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lIns="36000" tIns="36000" rIns="36000" bIns="36000" anchor="ctr">
            <a:noAutofit/>
          </a:bodyPr>
          <a:lstStyle/>
          <a:p>
            <a:pPr algn="ctr"/>
            <a:r>
              <a:rPr lang="pt-BR" b="1" dirty="0">
                <a:solidFill>
                  <a:schemeClr val="tx1"/>
                </a:solidFill>
              </a:rPr>
              <a:t>AUTOMATION SPECIALIST</a:t>
            </a:r>
            <a:endParaRPr lang="pt-BR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2FBC553-F546-9B0D-99DA-F706C5E6538C}"/>
              </a:ext>
            </a:extLst>
          </p:cNvPr>
          <p:cNvSpPr txBox="1"/>
          <p:nvPr/>
        </p:nvSpPr>
        <p:spPr>
          <a:xfrm rot="21170461">
            <a:off x="7282543" y="4461136"/>
            <a:ext cx="1591265" cy="69716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lIns="36000" tIns="36000" rIns="36000" bIns="36000" anchor="ctr">
            <a:noAutofit/>
          </a:bodyPr>
          <a:lstStyle/>
          <a:p>
            <a:pPr algn="ctr"/>
            <a:r>
              <a:rPr lang="pt-BR" b="1" dirty="0"/>
              <a:t>PROC IMPROV SPECIALIST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B7D1293-6B69-EA2D-4D3A-7941AA8AEBC3}"/>
              </a:ext>
            </a:extLst>
          </p:cNvPr>
          <p:cNvSpPr txBox="1"/>
          <p:nvPr/>
        </p:nvSpPr>
        <p:spPr>
          <a:xfrm rot="21124812">
            <a:off x="6886044" y="1114150"/>
            <a:ext cx="1900962" cy="2035596"/>
          </a:xfrm>
          <a:prstGeom prst="rect">
            <a:avLst/>
          </a:prstGeom>
          <a:gradFill>
            <a:gsLst>
              <a:gs pos="0">
                <a:srgbClr val="DEE4E9"/>
              </a:gs>
              <a:gs pos="100000">
                <a:srgbClr val="DFE3E6"/>
              </a:gs>
            </a:gsLst>
            <a:lin ang="5400000" scaled="1"/>
          </a:gradFill>
          <a:ln w="38100">
            <a:noFill/>
          </a:ln>
        </p:spPr>
        <p:txBody>
          <a:bodyPr wrap="square" lIns="36000" tIns="36000" rIns="36000" bIns="36000" anchor="ctr">
            <a:noAutofit/>
          </a:bodyPr>
          <a:lstStyle/>
          <a:p>
            <a:pPr algn="ctr"/>
            <a:endParaRPr lang="pt-BR" sz="24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8FB05CB-3479-CE77-1DE1-40770DB86147}"/>
              </a:ext>
            </a:extLst>
          </p:cNvPr>
          <p:cNvSpPr txBox="1"/>
          <p:nvPr/>
        </p:nvSpPr>
        <p:spPr>
          <a:xfrm rot="21170461">
            <a:off x="3175444" y="426155"/>
            <a:ext cx="5378723" cy="697163"/>
          </a:xfrm>
          <a:prstGeom prst="rect">
            <a:avLst/>
          </a:prstGeom>
          <a:solidFill>
            <a:srgbClr val="DFE2E8"/>
          </a:solidFill>
          <a:ln w="38100">
            <a:noFill/>
          </a:ln>
        </p:spPr>
        <p:txBody>
          <a:bodyPr wrap="square" lIns="0" tIns="0" rIns="0" bIns="0" anchor="ctr">
            <a:noAutofit/>
          </a:bodyPr>
          <a:lstStyle/>
          <a:p>
            <a:pPr algn="ctr"/>
            <a:r>
              <a:rPr lang="pt-BR" sz="2700" dirty="0">
                <a:solidFill>
                  <a:schemeClr val="tx1"/>
                </a:solidFill>
                <a:latin typeface="Aptos Black" panose="020F0502020204030204" pitchFamily="34" charset="0"/>
              </a:rPr>
              <a:t>AGILE METHODOLOGY SQUAD</a:t>
            </a:r>
            <a:endParaRPr lang="pt-BR" sz="2700" dirty="0">
              <a:latin typeface="Aptos Black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9554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9DE7F2-E890-4744-88DD-A75F5E3005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65455" y="2571235"/>
            <a:ext cx="4705465" cy="1715531"/>
          </a:xfrm>
        </p:spPr>
        <p:txBody>
          <a:bodyPr rtlCol="0"/>
          <a:lstStyle/>
          <a:p>
            <a:pPr rtl="0"/>
            <a:r>
              <a:rPr lang="pt-BR" sz="4400" dirty="0">
                <a:solidFill>
                  <a:schemeClr val="tx1"/>
                </a:solidFill>
              </a:rPr>
              <a:t>Conhecem esse ‘algoritmo’?</a:t>
            </a:r>
          </a:p>
        </p:txBody>
      </p:sp>
    </p:spTree>
    <p:extLst>
      <p:ext uri="{BB962C8B-B14F-4D97-AF65-F5344CB8AC3E}">
        <p14:creationId xmlns:p14="http://schemas.microsoft.com/office/powerpoint/2010/main" val="14196321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19F29B-F233-48AF-8261-F33A4E079E3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352" y="1020445"/>
            <a:ext cx="6125505" cy="1325563"/>
          </a:xfrm>
        </p:spPr>
        <p:txBody>
          <a:bodyPr rtlCol="0">
            <a:noAutofit/>
          </a:bodyPr>
          <a:lstStyle/>
          <a:p>
            <a:pPr rtl="0"/>
            <a:r>
              <a:rPr lang="pt-BR" sz="3600" dirty="0"/>
              <a:t>- Quem aqui está dentro da organização de TI em sua empresa?</a:t>
            </a:r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328F602C-7F98-4C02-99D4-ED65E00D6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 rtlCol="0"/>
          <a:lstStyle/>
          <a:p>
            <a:pPr rtl="0"/>
            <a:fld id="{19B51A1E-902D-48AF-9020-955120F399B6}" type="slidenum">
              <a:rPr lang="pt-BR" smtClean="0"/>
              <a:pPr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434949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D779DE4-CAEA-4617-897E-FEC9A2AC2D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8318" y="1553565"/>
            <a:ext cx="2141764" cy="514350"/>
          </a:xfrm>
        </p:spPr>
        <p:txBody>
          <a:bodyPr vert="horz" lIns="91440" tIns="45720" rIns="91440" bIns="45720" rtlCol="0" anchor="ctr">
            <a:noAutofit/>
          </a:bodyPr>
          <a:lstStyle/>
          <a:p>
            <a:pPr rtl="0"/>
            <a:r>
              <a:rPr lang="pt-BR" sz="4400" dirty="0"/>
              <a:t>1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6184E21C-7534-4FB5-9709-F7D1A11034F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00485" y="2472660"/>
            <a:ext cx="2141764" cy="514350"/>
          </a:xfrm>
        </p:spPr>
        <p:txBody>
          <a:bodyPr rtlCol="0"/>
          <a:lstStyle/>
          <a:p>
            <a:pPr rtl="0"/>
            <a:r>
              <a:rPr lang="pt-BR" sz="4400" dirty="0"/>
              <a:t>2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D7EB25CA-DA83-483D-AF83-0001BDF2DE2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76856" y="1423992"/>
            <a:ext cx="7431344" cy="773496"/>
          </a:xfrm>
        </p:spPr>
        <p:txBody>
          <a:bodyPr rtlCol="0">
            <a:noAutofit/>
          </a:bodyPr>
          <a:lstStyle/>
          <a:p>
            <a:pPr rtl="0"/>
            <a:r>
              <a:rPr lang="en-US" sz="3200" dirty="0"/>
              <a:t>Question every requirement.</a:t>
            </a:r>
          </a:p>
        </p:txBody>
      </p:sp>
      <p:sp>
        <p:nvSpPr>
          <p:cNvPr id="9" name="Espaço Reservado para Texto 8">
            <a:extLst>
              <a:ext uri="{FF2B5EF4-FFF2-40B4-BE49-F238E27FC236}">
                <a16:creationId xmlns:a16="http://schemas.microsoft.com/office/drawing/2014/main" id="{1C7D5285-85DF-4331-A6FA-1AE847CA47A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658228" y="2397958"/>
            <a:ext cx="6943213" cy="709104"/>
          </a:xfrm>
        </p:spPr>
        <p:txBody>
          <a:bodyPr rtlCol="0">
            <a:noAutofit/>
          </a:bodyPr>
          <a:lstStyle/>
          <a:p>
            <a:pPr rtl="0"/>
            <a:r>
              <a:rPr lang="en-US" sz="3200" dirty="0"/>
              <a:t>Delete any part or process you can.</a:t>
            </a:r>
          </a:p>
        </p:txBody>
      </p:sp>
      <p:sp>
        <p:nvSpPr>
          <p:cNvPr id="13" name="Espaço Reservado para o Número do Slide 12">
            <a:extLst>
              <a:ext uri="{FF2B5EF4-FFF2-40B4-BE49-F238E27FC236}">
                <a16:creationId xmlns:a16="http://schemas.microsoft.com/office/drawing/2014/main" id="{E3984D70-BD95-4E1F-9725-902B5D74D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pt-BR" smtClean="0"/>
              <a:pPr rtl="0"/>
              <a:t>20</a:t>
            </a:fld>
            <a:endParaRPr lang="pt-BR"/>
          </a:p>
        </p:txBody>
      </p:sp>
      <p:cxnSp>
        <p:nvCxnSpPr>
          <p:cNvPr id="24" name="Conector Reto 3">
            <a:extLst>
              <a:ext uri="{FF2B5EF4-FFF2-40B4-BE49-F238E27FC236}">
                <a16:creationId xmlns:a16="http://schemas.microsoft.com/office/drawing/2014/main" id="{B1C55331-9A36-C25E-5B35-CAC7B38EF9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893633" y="2733042"/>
            <a:ext cx="1513211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5" name="Conector Reto 8">
            <a:extLst>
              <a:ext uri="{FF2B5EF4-FFF2-40B4-BE49-F238E27FC236}">
                <a16:creationId xmlns:a16="http://schemas.microsoft.com/office/drawing/2014/main" id="{FBB6B9ED-FCF1-1A51-ECA0-4C54E5A7D9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586263" y="1796083"/>
            <a:ext cx="1513211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4" name="Espaço Reservado para Texto 4">
            <a:extLst>
              <a:ext uri="{FF2B5EF4-FFF2-40B4-BE49-F238E27FC236}">
                <a16:creationId xmlns:a16="http://schemas.microsoft.com/office/drawing/2014/main" id="{EBE13636-D47A-129E-901D-3BFDD8911DC3}"/>
              </a:ext>
            </a:extLst>
          </p:cNvPr>
          <p:cNvSpPr txBox="1">
            <a:spLocks/>
          </p:cNvSpPr>
          <p:nvPr/>
        </p:nvSpPr>
        <p:spPr>
          <a:xfrm>
            <a:off x="929408" y="3452353"/>
            <a:ext cx="2141764" cy="514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cap="all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4400" dirty="0"/>
              <a:t>3</a:t>
            </a:r>
          </a:p>
        </p:txBody>
      </p:sp>
      <p:sp>
        <p:nvSpPr>
          <p:cNvPr id="6" name="Espaço Reservado para Texto 8">
            <a:extLst>
              <a:ext uri="{FF2B5EF4-FFF2-40B4-BE49-F238E27FC236}">
                <a16:creationId xmlns:a16="http://schemas.microsoft.com/office/drawing/2014/main" id="{4687C7BE-2C10-4126-1B2A-6FCF0AC44D7A}"/>
              </a:ext>
            </a:extLst>
          </p:cNvPr>
          <p:cNvSpPr txBox="1">
            <a:spLocks/>
          </p:cNvSpPr>
          <p:nvPr/>
        </p:nvSpPr>
        <p:spPr>
          <a:xfrm>
            <a:off x="5087151" y="3377651"/>
            <a:ext cx="5723723" cy="70910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Simplify and optimize.</a:t>
            </a:r>
          </a:p>
        </p:txBody>
      </p:sp>
      <p:cxnSp>
        <p:nvCxnSpPr>
          <p:cNvPr id="8" name="Conector Reto 3">
            <a:extLst>
              <a:ext uri="{FF2B5EF4-FFF2-40B4-BE49-F238E27FC236}">
                <a16:creationId xmlns:a16="http://schemas.microsoft.com/office/drawing/2014/main" id="{B21E400D-AC74-7F75-A84B-84022829D3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322556" y="3712735"/>
            <a:ext cx="1513211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2" name="Espaço Reservado para Texto 4">
            <a:extLst>
              <a:ext uri="{FF2B5EF4-FFF2-40B4-BE49-F238E27FC236}">
                <a16:creationId xmlns:a16="http://schemas.microsoft.com/office/drawing/2014/main" id="{1FF663C6-ECA3-305F-5717-1E4CC236BC3A}"/>
              </a:ext>
            </a:extLst>
          </p:cNvPr>
          <p:cNvSpPr txBox="1">
            <a:spLocks/>
          </p:cNvSpPr>
          <p:nvPr/>
        </p:nvSpPr>
        <p:spPr>
          <a:xfrm>
            <a:off x="1515381" y="4390033"/>
            <a:ext cx="2141764" cy="514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cap="all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4400" dirty="0"/>
              <a:t>4</a:t>
            </a:r>
          </a:p>
        </p:txBody>
      </p:sp>
      <p:sp>
        <p:nvSpPr>
          <p:cNvPr id="14" name="Espaço Reservado para Texto 8">
            <a:extLst>
              <a:ext uri="{FF2B5EF4-FFF2-40B4-BE49-F238E27FC236}">
                <a16:creationId xmlns:a16="http://schemas.microsoft.com/office/drawing/2014/main" id="{A91A308C-C571-A609-6764-A7BF352395E0}"/>
              </a:ext>
            </a:extLst>
          </p:cNvPr>
          <p:cNvSpPr txBox="1">
            <a:spLocks/>
          </p:cNvSpPr>
          <p:nvPr/>
        </p:nvSpPr>
        <p:spPr>
          <a:xfrm>
            <a:off x="5673124" y="4315331"/>
            <a:ext cx="5003495" cy="70910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Accelerate cycle time.</a:t>
            </a:r>
          </a:p>
        </p:txBody>
      </p:sp>
      <p:cxnSp>
        <p:nvCxnSpPr>
          <p:cNvPr id="15" name="Conector Reto 3">
            <a:extLst>
              <a:ext uri="{FF2B5EF4-FFF2-40B4-BE49-F238E27FC236}">
                <a16:creationId xmlns:a16="http://schemas.microsoft.com/office/drawing/2014/main" id="{143421BA-D640-C2FD-3D1A-362BE654B5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908529" y="4650415"/>
            <a:ext cx="1513211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6" name="Espaço Reservado para Texto 4">
            <a:extLst>
              <a:ext uri="{FF2B5EF4-FFF2-40B4-BE49-F238E27FC236}">
                <a16:creationId xmlns:a16="http://schemas.microsoft.com/office/drawing/2014/main" id="{CE497C35-6028-1784-7DA1-FE92F1C1262F}"/>
              </a:ext>
            </a:extLst>
          </p:cNvPr>
          <p:cNvSpPr txBox="1">
            <a:spLocks/>
          </p:cNvSpPr>
          <p:nvPr/>
        </p:nvSpPr>
        <p:spPr>
          <a:xfrm>
            <a:off x="2209094" y="5343701"/>
            <a:ext cx="2141764" cy="514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cap="all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4400" dirty="0"/>
              <a:t>5</a:t>
            </a:r>
          </a:p>
        </p:txBody>
      </p:sp>
      <p:sp>
        <p:nvSpPr>
          <p:cNvPr id="17" name="Espaço Reservado para Texto 8">
            <a:extLst>
              <a:ext uri="{FF2B5EF4-FFF2-40B4-BE49-F238E27FC236}">
                <a16:creationId xmlns:a16="http://schemas.microsoft.com/office/drawing/2014/main" id="{27742139-DEF0-8987-6406-BF823DA87FFD}"/>
              </a:ext>
            </a:extLst>
          </p:cNvPr>
          <p:cNvSpPr txBox="1">
            <a:spLocks/>
          </p:cNvSpPr>
          <p:nvPr/>
        </p:nvSpPr>
        <p:spPr>
          <a:xfrm>
            <a:off x="6366838" y="5268999"/>
            <a:ext cx="3943490" cy="70910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Automate.</a:t>
            </a:r>
          </a:p>
        </p:txBody>
      </p:sp>
      <p:cxnSp>
        <p:nvCxnSpPr>
          <p:cNvPr id="18" name="Conector Reto 3">
            <a:extLst>
              <a:ext uri="{FF2B5EF4-FFF2-40B4-BE49-F238E27FC236}">
                <a16:creationId xmlns:a16="http://schemas.microsoft.com/office/drawing/2014/main" id="{C68C263E-1418-5BDD-1DC4-F6E7697000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602242" y="5604083"/>
            <a:ext cx="1513211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41305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CAEE93-8585-46D4-A7EC-F184E317CB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67200" y="1615736"/>
            <a:ext cx="4179570" cy="1524735"/>
          </a:xfrm>
        </p:spPr>
        <p:txBody>
          <a:bodyPr rtlCol="0"/>
          <a:lstStyle/>
          <a:p>
            <a:pPr rtl="0"/>
            <a:r>
              <a:rPr lang="pt-BR" sz="6000" dirty="0"/>
              <a:t>OBRIGADO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4AFFC60-19C3-4901-93F7-7AAF4C09F8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3238103"/>
            <a:ext cx="4179570" cy="2004161"/>
          </a:xfrm>
        </p:spPr>
        <p:txBody>
          <a:bodyPr rtlCol="0">
            <a:normAutofit fontScale="92500" lnSpcReduction="10000"/>
          </a:bodyPr>
          <a:lstStyle/>
          <a:p>
            <a:pPr rtl="0"/>
            <a:r>
              <a:rPr lang="pt-BR" sz="2800" dirty="0"/>
              <a:t>WALID RADWAN</a:t>
            </a:r>
          </a:p>
          <a:p>
            <a:pPr rtl="0"/>
            <a:r>
              <a:rPr lang="pt-BR" sz="2800" dirty="0"/>
              <a:t>+55 19 996062857</a:t>
            </a:r>
          </a:p>
          <a:p>
            <a:pPr rtl="0"/>
            <a:r>
              <a:rPr lang="pt-BR" sz="2800" dirty="0"/>
              <a:t>wwradwan@mmm.com</a:t>
            </a:r>
          </a:p>
        </p:txBody>
      </p:sp>
    </p:spTree>
    <p:extLst>
      <p:ext uri="{BB962C8B-B14F-4D97-AF65-F5344CB8AC3E}">
        <p14:creationId xmlns:p14="http://schemas.microsoft.com/office/powerpoint/2010/main" val="24364939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19F29B-F233-48AF-8261-F33A4E079E3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352" y="1020445"/>
            <a:ext cx="6125505" cy="4773773"/>
          </a:xfrm>
        </p:spPr>
        <p:txBody>
          <a:bodyPr rtlCol="0">
            <a:noAutofit/>
          </a:bodyPr>
          <a:lstStyle/>
          <a:p>
            <a:pPr rtl="0"/>
            <a:r>
              <a:rPr lang="pt-BR" sz="3600" dirty="0"/>
              <a:t>- Quem aqui está dentro da organização de TI em sua empresa?</a:t>
            </a:r>
            <a:br>
              <a:rPr lang="pt-BR" sz="3600" dirty="0"/>
            </a:br>
            <a:br>
              <a:rPr lang="pt-BR" sz="3600" dirty="0"/>
            </a:br>
            <a:br>
              <a:rPr lang="pt-BR" sz="3600" dirty="0"/>
            </a:br>
            <a:br>
              <a:rPr lang="pt-BR" sz="3600" dirty="0"/>
            </a:br>
            <a:r>
              <a:rPr lang="pt-BR" sz="3600" dirty="0"/>
              <a:t>- Quem aqui TRABALHA COM MAPEAMENTO DE PROCESSOS?</a:t>
            </a:r>
            <a:br>
              <a:rPr lang="pt-BR" sz="3600" dirty="0"/>
            </a:br>
            <a:endParaRPr lang="pt-BR" sz="3600" dirty="0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328F602C-7F98-4C02-99D4-ED65E00D6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 rtlCol="0"/>
          <a:lstStyle/>
          <a:p>
            <a:pPr rtl="0"/>
            <a:fld id="{19B51A1E-902D-48AF-9020-955120F399B6}" type="slidenum">
              <a:rPr lang="pt-BR" smtClean="0"/>
              <a:pPr rtl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728542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D779DE4-CAEA-4617-897E-FEC9A2AC2D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8318" y="1553565"/>
            <a:ext cx="2141764" cy="514350"/>
          </a:xfrm>
        </p:spPr>
        <p:txBody>
          <a:bodyPr vert="horz" lIns="91440" tIns="45720" rIns="91440" bIns="45720" rtlCol="0" anchor="ctr">
            <a:noAutofit/>
          </a:bodyPr>
          <a:lstStyle/>
          <a:p>
            <a:pPr rtl="0"/>
            <a:r>
              <a:rPr lang="pt-BR" sz="4400" dirty="0"/>
              <a:t>1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D7EB25CA-DA83-483D-AF83-0001BDF2DE2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65321" y="752019"/>
            <a:ext cx="7431344" cy="1972587"/>
          </a:xfrm>
        </p:spPr>
        <p:txBody>
          <a:bodyPr rtlCol="0">
            <a:noAutofit/>
          </a:bodyPr>
          <a:lstStyle/>
          <a:p>
            <a:pPr rtl="0"/>
            <a:r>
              <a:rPr lang="en-US" sz="3200" dirty="0"/>
              <a:t>"The first rule of any technology used in a business is that automation applied to an efficient operation will magnify the efficiency.” </a:t>
            </a:r>
          </a:p>
        </p:txBody>
      </p:sp>
      <p:sp>
        <p:nvSpPr>
          <p:cNvPr id="13" name="Espaço Reservado para o Número do Slide 12">
            <a:extLst>
              <a:ext uri="{FF2B5EF4-FFF2-40B4-BE49-F238E27FC236}">
                <a16:creationId xmlns:a16="http://schemas.microsoft.com/office/drawing/2014/main" id="{E3984D70-BD95-4E1F-9725-902B5D74D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pt-BR" smtClean="0"/>
              <a:pPr rtl="0"/>
              <a:t>4</a:t>
            </a:fld>
            <a:endParaRPr lang="pt-BR"/>
          </a:p>
        </p:txBody>
      </p:sp>
      <p:cxnSp>
        <p:nvCxnSpPr>
          <p:cNvPr id="25" name="Conector Reto 8">
            <a:extLst>
              <a:ext uri="{FF2B5EF4-FFF2-40B4-BE49-F238E27FC236}">
                <a16:creationId xmlns:a16="http://schemas.microsoft.com/office/drawing/2014/main" id="{FBB6B9ED-FCF1-1A51-ECA0-4C54E5A7D9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586263" y="1796083"/>
            <a:ext cx="1513211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54080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D779DE4-CAEA-4617-897E-FEC9A2AC2D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8318" y="1553565"/>
            <a:ext cx="2141764" cy="514350"/>
          </a:xfrm>
        </p:spPr>
        <p:txBody>
          <a:bodyPr vert="horz" lIns="91440" tIns="45720" rIns="91440" bIns="45720" rtlCol="0" anchor="ctr">
            <a:noAutofit/>
          </a:bodyPr>
          <a:lstStyle/>
          <a:p>
            <a:pPr rtl="0"/>
            <a:r>
              <a:rPr lang="pt-BR" sz="4400" dirty="0"/>
              <a:t>1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6184E21C-7534-4FB5-9709-F7D1A11034F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366769" y="4303699"/>
            <a:ext cx="2141764" cy="514350"/>
          </a:xfrm>
        </p:spPr>
        <p:txBody>
          <a:bodyPr rtlCol="0"/>
          <a:lstStyle/>
          <a:p>
            <a:pPr rtl="0"/>
            <a:r>
              <a:rPr lang="pt-BR" sz="4400" dirty="0"/>
              <a:t>2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D7EB25CA-DA83-483D-AF83-0001BDF2DE2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65321" y="752019"/>
            <a:ext cx="7431344" cy="1972587"/>
          </a:xfrm>
        </p:spPr>
        <p:txBody>
          <a:bodyPr rtlCol="0">
            <a:noAutofit/>
          </a:bodyPr>
          <a:lstStyle/>
          <a:p>
            <a:pPr rtl="0"/>
            <a:r>
              <a:rPr lang="en-US" sz="3200" dirty="0"/>
              <a:t>"The first rule of any technology used in a business is that automation applied to an efficient operation will magnify the efficiency.” </a:t>
            </a:r>
          </a:p>
        </p:txBody>
      </p:sp>
      <p:sp>
        <p:nvSpPr>
          <p:cNvPr id="9" name="Espaço Reservado para Texto 8">
            <a:extLst>
              <a:ext uri="{FF2B5EF4-FFF2-40B4-BE49-F238E27FC236}">
                <a16:creationId xmlns:a16="http://schemas.microsoft.com/office/drawing/2014/main" id="{1C7D5285-85DF-4331-A6FA-1AE847CA47A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524512" y="3854976"/>
            <a:ext cx="6409851" cy="1477509"/>
          </a:xfrm>
        </p:spPr>
        <p:txBody>
          <a:bodyPr rtlCol="0">
            <a:noAutofit/>
          </a:bodyPr>
          <a:lstStyle/>
          <a:p>
            <a:pPr rtl="0"/>
            <a:r>
              <a:rPr lang="en-US" sz="3200" dirty="0"/>
              <a:t>“The second is that automation applied to an inefficient operation will magnify the inefficiency."</a:t>
            </a:r>
          </a:p>
        </p:txBody>
      </p:sp>
      <p:sp>
        <p:nvSpPr>
          <p:cNvPr id="13" name="Espaço Reservado para o Número do Slide 12">
            <a:extLst>
              <a:ext uri="{FF2B5EF4-FFF2-40B4-BE49-F238E27FC236}">
                <a16:creationId xmlns:a16="http://schemas.microsoft.com/office/drawing/2014/main" id="{E3984D70-BD95-4E1F-9725-902B5D74D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pt-BR" smtClean="0"/>
              <a:pPr rtl="0"/>
              <a:t>5</a:t>
            </a:fld>
            <a:endParaRPr lang="pt-BR"/>
          </a:p>
        </p:txBody>
      </p:sp>
      <p:cxnSp>
        <p:nvCxnSpPr>
          <p:cNvPr id="24" name="Conector Reto 3">
            <a:extLst>
              <a:ext uri="{FF2B5EF4-FFF2-40B4-BE49-F238E27FC236}">
                <a16:creationId xmlns:a16="http://schemas.microsoft.com/office/drawing/2014/main" id="{B1C55331-9A36-C25E-5B35-CAC7B38EF9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759917" y="4564081"/>
            <a:ext cx="1513211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5" name="Conector Reto 8">
            <a:extLst>
              <a:ext uri="{FF2B5EF4-FFF2-40B4-BE49-F238E27FC236}">
                <a16:creationId xmlns:a16="http://schemas.microsoft.com/office/drawing/2014/main" id="{FBB6B9ED-FCF1-1A51-ECA0-4C54E5A7D9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586263" y="1796083"/>
            <a:ext cx="1513211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85616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2" descr="How Robotic Process Automation Can Benefit Your Business | by CFB Bots |  Medium">
            <a:extLst>
              <a:ext uri="{FF2B5EF4-FFF2-40B4-BE49-F238E27FC236}">
                <a16:creationId xmlns:a16="http://schemas.microsoft.com/office/drawing/2014/main" id="{0A156731-1BCE-6EB8-DC1E-D5C8136205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6325" y="1825687"/>
            <a:ext cx="11619349" cy="3594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49418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9DE7F2-E890-4744-88DD-A75F5E3005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1350" y="2571235"/>
            <a:ext cx="4179570" cy="1715531"/>
          </a:xfrm>
        </p:spPr>
        <p:txBody>
          <a:bodyPr rtlCol="0"/>
          <a:lstStyle/>
          <a:p>
            <a:pPr rtl="0"/>
            <a:r>
              <a:rPr lang="pt-BR" sz="4400" dirty="0">
                <a:solidFill>
                  <a:schemeClr val="tx1"/>
                </a:solidFill>
              </a:rPr>
              <a:t>CONTEXTO</a:t>
            </a:r>
            <a:br>
              <a:rPr lang="pt-BR" sz="4400" dirty="0">
                <a:solidFill>
                  <a:schemeClr val="tx1"/>
                </a:solidFill>
              </a:rPr>
            </a:br>
            <a:r>
              <a:rPr lang="pt-BR" sz="4400" dirty="0">
                <a:solidFill>
                  <a:schemeClr val="tx1"/>
                </a:solidFill>
              </a:rPr>
              <a:t>na 3m</a:t>
            </a:r>
          </a:p>
        </p:txBody>
      </p:sp>
    </p:spTree>
    <p:extLst>
      <p:ext uri="{BB962C8B-B14F-4D97-AF65-F5344CB8AC3E}">
        <p14:creationId xmlns:p14="http://schemas.microsoft.com/office/powerpoint/2010/main" val="7077891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9164074-8E5D-F9B6-1305-C8675F6EEE2C}"/>
              </a:ext>
            </a:extLst>
          </p:cNvPr>
          <p:cNvCxnSpPr/>
          <p:nvPr/>
        </p:nvCxnSpPr>
        <p:spPr>
          <a:xfrm flipV="1">
            <a:off x="2486686" y="775502"/>
            <a:ext cx="0" cy="5466945"/>
          </a:xfrm>
          <a:prstGeom prst="straightConnector1">
            <a:avLst/>
          </a:prstGeom>
          <a:ln w="38100">
            <a:solidFill>
              <a:schemeClr val="bg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67BDB23-806D-C554-C6A9-1CC4DF60C12A}"/>
              </a:ext>
            </a:extLst>
          </p:cNvPr>
          <p:cNvSpPr txBox="1"/>
          <p:nvPr/>
        </p:nvSpPr>
        <p:spPr>
          <a:xfrm>
            <a:off x="1388629" y="130766"/>
            <a:ext cx="2196114" cy="615553"/>
          </a:xfrm>
          <a:prstGeom prst="rect">
            <a:avLst/>
          </a:prstGeom>
          <a:solidFill>
            <a:srgbClr val="DDDDDD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pt-BR" sz="4000" dirty="0">
                <a:latin typeface="+mj-lt"/>
                <a:cs typeface="Arial" panose="020B0604020202020204" pitchFamily="34" charset="0"/>
              </a:rPr>
              <a:t>Intelligent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2064284-6902-21C9-B49F-DFCED8AC2F94}"/>
              </a:ext>
            </a:extLst>
          </p:cNvPr>
          <p:cNvSpPr txBox="1"/>
          <p:nvPr/>
        </p:nvSpPr>
        <p:spPr>
          <a:xfrm>
            <a:off x="1146665" y="1372664"/>
            <a:ext cx="2567562" cy="615553"/>
          </a:xfrm>
          <a:prstGeom prst="rect">
            <a:avLst/>
          </a:prstGeom>
          <a:solidFill>
            <a:srgbClr val="DDDDDD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pt-BR" sz="4000" dirty="0">
                <a:latin typeface="+mj-lt"/>
                <a:cs typeface="Arial" panose="020B0604020202020204" pitchFamily="34" charset="0"/>
              </a:rPr>
              <a:t>Prescriptive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C757F00-69B7-341D-AAEE-7DA01389947B}"/>
              </a:ext>
            </a:extLst>
          </p:cNvPr>
          <p:cNvSpPr txBox="1"/>
          <p:nvPr/>
        </p:nvSpPr>
        <p:spPr>
          <a:xfrm>
            <a:off x="1361707" y="2565657"/>
            <a:ext cx="2252220" cy="615553"/>
          </a:xfrm>
          <a:prstGeom prst="rect">
            <a:avLst/>
          </a:prstGeom>
          <a:solidFill>
            <a:srgbClr val="DDDDDD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pt-BR" sz="4000" dirty="0">
                <a:latin typeface="+mj-lt"/>
                <a:cs typeface="Arial" panose="020B0604020202020204" pitchFamily="34" charset="0"/>
              </a:rPr>
              <a:t>Predictive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4BF143F-798D-9622-C2A9-324D30E8509A}"/>
              </a:ext>
            </a:extLst>
          </p:cNvPr>
          <p:cNvSpPr txBox="1"/>
          <p:nvPr/>
        </p:nvSpPr>
        <p:spPr>
          <a:xfrm>
            <a:off x="1291154" y="3739727"/>
            <a:ext cx="2394886" cy="615553"/>
          </a:xfrm>
          <a:prstGeom prst="rect">
            <a:avLst/>
          </a:prstGeom>
          <a:solidFill>
            <a:srgbClr val="DDDDDD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pt-BR" sz="4000" dirty="0">
                <a:latin typeface="+mj-lt"/>
                <a:cs typeface="Arial" panose="020B0604020202020204" pitchFamily="34" charset="0"/>
              </a:rPr>
              <a:t>Diagnostic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6CD21CA-44F8-A5A5-E202-9D01EF665A7A}"/>
              </a:ext>
            </a:extLst>
          </p:cNvPr>
          <p:cNvSpPr txBox="1"/>
          <p:nvPr/>
        </p:nvSpPr>
        <p:spPr>
          <a:xfrm>
            <a:off x="1222278" y="5000549"/>
            <a:ext cx="2537554" cy="615553"/>
          </a:xfrm>
          <a:prstGeom prst="rect">
            <a:avLst/>
          </a:prstGeom>
          <a:solidFill>
            <a:srgbClr val="DDDDDD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pt-BR" sz="4000" dirty="0">
                <a:latin typeface="+mj-lt"/>
                <a:cs typeface="Arial" panose="020B0604020202020204" pitchFamily="34" charset="0"/>
              </a:rPr>
              <a:t>Descriptive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150D57D-1C40-66C7-A91A-49EEFD741C7C}"/>
              </a:ext>
            </a:extLst>
          </p:cNvPr>
          <p:cNvSpPr txBox="1"/>
          <p:nvPr/>
        </p:nvSpPr>
        <p:spPr>
          <a:xfrm>
            <a:off x="1949240" y="6170023"/>
            <a:ext cx="1083630" cy="615553"/>
          </a:xfrm>
          <a:prstGeom prst="rect">
            <a:avLst/>
          </a:prstGeom>
          <a:solidFill>
            <a:srgbClr val="DDDDDD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pt-BR" sz="4000" dirty="0">
                <a:latin typeface="+mj-lt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40D1F52-124D-DB7B-D9C1-A9FA7410A4CB}"/>
              </a:ext>
            </a:extLst>
          </p:cNvPr>
          <p:cNvSpPr txBox="1"/>
          <p:nvPr/>
        </p:nvSpPr>
        <p:spPr>
          <a:xfrm>
            <a:off x="8688736" y="695398"/>
            <a:ext cx="31347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3600" dirty="0">
                <a:solidFill>
                  <a:schemeClr val="tx1"/>
                </a:solidFill>
              </a:rPr>
              <a:t>Defects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DA10FA4-B123-C7FE-B2C2-F2F55C4F2B81}"/>
              </a:ext>
            </a:extLst>
          </p:cNvPr>
          <p:cNvSpPr txBox="1"/>
          <p:nvPr/>
        </p:nvSpPr>
        <p:spPr>
          <a:xfrm>
            <a:off x="6699561" y="2348186"/>
            <a:ext cx="22531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3600" dirty="0">
                <a:solidFill>
                  <a:schemeClr val="tx1"/>
                </a:solidFill>
              </a:rPr>
              <a:t>Six Sigma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13F4FBE-4D50-55BA-4E47-CE51A802C161}"/>
              </a:ext>
            </a:extLst>
          </p:cNvPr>
          <p:cNvSpPr txBox="1"/>
          <p:nvPr/>
        </p:nvSpPr>
        <p:spPr>
          <a:xfrm>
            <a:off x="10696663" y="3209016"/>
            <a:ext cx="122674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600" dirty="0">
                <a:solidFill>
                  <a:schemeClr val="tx1"/>
                </a:solidFill>
              </a:rPr>
              <a:t>Lean</a:t>
            </a:r>
            <a:endParaRPr lang="pt-BR" sz="36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5432C57-1723-6BD8-264C-4DBECB21F9DF}"/>
              </a:ext>
            </a:extLst>
          </p:cNvPr>
          <p:cNvSpPr txBox="1"/>
          <p:nvPr/>
        </p:nvSpPr>
        <p:spPr>
          <a:xfrm>
            <a:off x="5779126" y="5422485"/>
            <a:ext cx="425286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3600" dirty="0">
                <a:solidFill>
                  <a:schemeClr val="tx1"/>
                </a:solidFill>
              </a:rPr>
              <a:t>Design Thinking</a:t>
            </a:r>
            <a:endParaRPr lang="pt-BR" sz="3600" dirty="0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1575661-C966-6B92-5817-F4A59FF96496}"/>
              </a:ext>
            </a:extLst>
          </p:cNvPr>
          <p:cNvCxnSpPr>
            <a:stCxn id="22" idx="0"/>
            <a:endCxn id="20" idx="2"/>
          </p:cNvCxnSpPr>
          <p:nvPr/>
        </p:nvCxnSpPr>
        <p:spPr>
          <a:xfrm flipV="1">
            <a:off x="7826151" y="1341729"/>
            <a:ext cx="2429965" cy="10064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AC11814-E204-E758-14C2-FD8AB95467AD}"/>
              </a:ext>
            </a:extLst>
          </p:cNvPr>
          <p:cNvCxnSpPr>
            <a:cxnSpLocks/>
            <a:stCxn id="24" idx="0"/>
            <a:endCxn id="20" idx="2"/>
          </p:cNvCxnSpPr>
          <p:nvPr/>
        </p:nvCxnSpPr>
        <p:spPr>
          <a:xfrm flipH="1" flipV="1">
            <a:off x="10256116" y="1341729"/>
            <a:ext cx="1053920" cy="18672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0AFF5F14-0C67-B328-0E99-133BE1FC28E8}"/>
              </a:ext>
            </a:extLst>
          </p:cNvPr>
          <p:cNvCxnSpPr>
            <a:cxnSpLocks/>
            <a:stCxn id="24" idx="1"/>
            <a:endCxn id="22" idx="3"/>
          </p:cNvCxnSpPr>
          <p:nvPr/>
        </p:nvCxnSpPr>
        <p:spPr>
          <a:xfrm flipH="1" flipV="1">
            <a:off x="8952741" y="2671352"/>
            <a:ext cx="1743922" cy="8608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2989C04A-A976-4792-E526-F327AFB171B2}"/>
              </a:ext>
            </a:extLst>
          </p:cNvPr>
          <p:cNvCxnSpPr>
            <a:cxnSpLocks/>
            <a:stCxn id="26" idx="0"/>
            <a:endCxn id="22" idx="2"/>
          </p:cNvCxnSpPr>
          <p:nvPr/>
        </p:nvCxnSpPr>
        <p:spPr>
          <a:xfrm flipH="1" flipV="1">
            <a:off x="7826151" y="2994517"/>
            <a:ext cx="79407" cy="24279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F77F8421-4891-5CFE-19B5-C42D7D2305B8}"/>
              </a:ext>
            </a:extLst>
          </p:cNvPr>
          <p:cNvCxnSpPr>
            <a:cxnSpLocks/>
            <a:stCxn id="26" idx="0"/>
            <a:endCxn id="24" idx="2"/>
          </p:cNvCxnSpPr>
          <p:nvPr/>
        </p:nvCxnSpPr>
        <p:spPr>
          <a:xfrm flipV="1">
            <a:off x="7905558" y="3855347"/>
            <a:ext cx="3404478" cy="15671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B57DE7DF-12E7-CC5A-2AC4-3A41BDC572BE}"/>
              </a:ext>
            </a:extLst>
          </p:cNvPr>
          <p:cNvCxnSpPr>
            <a:cxnSpLocks/>
            <a:stCxn id="26" idx="0"/>
            <a:endCxn id="20" idx="2"/>
          </p:cNvCxnSpPr>
          <p:nvPr/>
        </p:nvCxnSpPr>
        <p:spPr>
          <a:xfrm flipV="1">
            <a:off x="7905558" y="1341729"/>
            <a:ext cx="2350558" cy="40807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93930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9DE7F2-E890-4744-88DD-A75F5E3005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1350" y="2571235"/>
            <a:ext cx="4179570" cy="1715531"/>
          </a:xfrm>
        </p:spPr>
        <p:txBody>
          <a:bodyPr rtlCol="0"/>
          <a:lstStyle/>
          <a:p>
            <a:pPr rtl="0"/>
            <a:r>
              <a:rPr lang="pt-BR" sz="4400" dirty="0">
                <a:solidFill>
                  <a:schemeClr val="tx1"/>
                </a:solidFill>
              </a:rPr>
              <a:t>O lado de analytics</a:t>
            </a:r>
          </a:p>
        </p:txBody>
      </p:sp>
    </p:spTree>
    <p:extLst>
      <p:ext uri="{BB962C8B-B14F-4D97-AF65-F5344CB8AC3E}">
        <p14:creationId xmlns:p14="http://schemas.microsoft.com/office/powerpoint/2010/main" val="23172188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Linha única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3329029_TF56180624_Win32" id="{A41EDDBB-5953-4360-9427-46649C724676}" vid="{A01FACCB-45ED-4159-A2A7-476D33FAEB25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64CF2EF3-001F-4BE9-81B3-86ECBBF9425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2BC90D6-94CF-42F7-AAC4-9CF6824C54D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F97B18F-50BC-4F30-8373-93489E845F83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Apresentação de vendas clara e minimalista</Template>
  <TotalTime>1883</TotalTime>
  <Words>252</Words>
  <Application>Microsoft Office PowerPoint</Application>
  <PresentationFormat>Widescreen</PresentationFormat>
  <Paragraphs>77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Aptos Black</vt:lpstr>
      <vt:lpstr>Arial</vt:lpstr>
      <vt:lpstr>Calibri</vt:lpstr>
      <vt:lpstr>Tenorite</vt:lpstr>
      <vt:lpstr>Linha única</vt:lpstr>
      <vt:lpstr>Uma história de analytics e automação     Walid Radwan Diretor Global Customer Operations Data &amp; Analytics 3M Company</vt:lpstr>
      <vt:lpstr>- Quem aqui está dentro da organização de TI em sua empresa?</vt:lpstr>
      <vt:lpstr>- Quem aqui está dentro da organização de TI em sua empresa?    - Quem aqui TRABALHA COM MAPEAMENTO DE PROCESSOS? </vt:lpstr>
      <vt:lpstr>PowerPoint Presentation</vt:lpstr>
      <vt:lpstr>PowerPoint Presentation</vt:lpstr>
      <vt:lpstr>PowerPoint Presentation</vt:lpstr>
      <vt:lpstr>CONTEXTO na 3m</vt:lpstr>
      <vt:lpstr>PowerPoint Presentation</vt:lpstr>
      <vt:lpstr>O lado de analytics</vt:lpstr>
      <vt:lpstr>PowerPoint Presentation</vt:lpstr>
      <vt:lpstr>PowerPoint Presentation</vt:lpstr>
      <vt:lpstr>A MUDANÇA</vt:lpstr>
      <vt:lpstr>PowerPoint Presentation</vt:lpstr>
      <vt:lpstr>A NOVA DOR</vt:lpstr>
      <vt:lpstr>PowerPoint Presentation</vt:lpstr>
      <vt:lpstr>A SOLUÇÃO</vt:lpstr>
      <vt:lpstr>PowerPoint Presentation</vt:lpstr>
      <vt:lpstr>PowerPoint Presentation</vt:lpstr>
      <vt:lpstr>Conhecem esse ‘algoritmo’?</vt:lpstr>
      <vt:lpstr>PowerPoint Presentation</vt:lpstr>
      <vt:lpstr>OBRIGADO</vt:lpstr>
    </vt:vector>
  </TitlesOfParts>
  <Company>3M Company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Walid Radwan</dc:creator>
  <cp:lastModifiedBy>Walid Radwan</cp:lastModifiedBy>
  <cp:revision>1</cp:revision>
  <dcterms:created xsi:type="dcterms:W3CDTF">2024-08-01T13:57:15Z</dcterms:created>
  <dcterms:modified xsi:type="dcterms:W3CDTF">2024-08-06T13:25:40Z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